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4" r:id="rId4"/>
    <p:sldId id="266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53B1BF-7874-B393-A3C7-2AE6B4BD80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0DA767E-A180-EBBE-BE16-11D05894C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E67637D-D5CB-CD3E-8558-031FE771E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5CBDA-F47C-4FD8-8B3C-7912F21CF04C}" type="datetimeFigureOut">
              <a:rPr lang="ru-RU" smtClean="0"/>
              <a:t>13.04.2025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9DEC7C5-FCF8-74C8-477A-471FFFF06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DA2C7A-7F0D-2C23-52BD-2278E076A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36F45-47DB-4FE1-9647-99ADB6E23D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869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623C39-5387-EC15-C022-748BE6D6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9036522-67C0-A9D3-034D-5210F368DB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EAD3EF-A669-A24A-5FF7-DBB851D1BA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5CBDA-F47C-4FD8-8B3C-7912F21CF04C}" type="datetimeFigureOut">
              <a:rPr lang="ru-RU" smtClean="0"/>
              <a:t>13.04.2025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EA7BE8-816A-2DAC-D09D-C419E939E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65486A-06B0-6DEB-850F-14920AD3F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36F45-47DB-4FE1-9647-99ADB6E23D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21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95569B0-B544-6373-A45B-39C2DF370C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3C35E86-0FFB-98A5-94B6-D58D84C124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7B114B-C454-AC3A-A54B-A4DABDA6F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5CBDA-F47C-4FD8-8B3C-7912F21CF04C}" type="datetimeFigureOut">
              <a:rPr lang="ru-RU" smtClean="0"/>
              <a:t>13.04.2025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384ABD-CDA5-193B-9E10-5045282A4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101C38-0335-F0AF-11E8-660927698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36F45-47DB-4FE1-9647-99ADB6E23D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656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B292FC-E16F-8807-70FD-5B296E92E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196460-CB7B-3497-0DFE-5D441EDADF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9174EB-4ADB-3314-04AF-5B4C4F1B0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5CBDA-F47C-4FD8-8B3C-7912F21CF04C}" type="datetimeFigureOut">
              <a:rPr lang="ru-RU" smtClean="0"/>
              <a:t>13.04.2025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7F345E2-D329-06B0-671E-139F04D53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FBA7894-CAA9-2E03-CACE-4B6474A43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36F45-47DB-4FE1-9647-99ADB6E23D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293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D16EFC-F955-BB1B-D7FF-6330F9E86D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6822237-81C3-88AC-F0A0-F934B915EA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04DC763-687E-DF82-94F1-852F3DE9F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5CBDA-F47C-4FD8-8B3C-7912F21CF04C}" type="datetimeFigureOut">
              <a:rPr lang="ru-RU" smtClean="0"/>
              <a:t>13.04.2025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F14049-613A-95E6-37D0-80F098C6E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05A8246-CFD7-7074-A609-B4DB258E3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36F45-47DB-4FE1-9647-99ADB6E23D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786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8C22BD-8825-EDB5-1758-275D88013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37E863-FF4C-481E-697C-B190DE6A31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690DB4E-8C0F-E4F7-2BA6-C4898553C6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3E55E46-1702-8880-1CCB-7B92F327F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5CBDA-F47C-4FD8-8B3C-7912F21CF04C}" type="datetimeFigureOut">
              <a:rPr lang="ru-RU" smtClean="0"/>
              <a:t>13.04.2025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971AAC6-DCB7-CFFA-2FC4-93A6B0C7B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D5C4973-A8B8-DDE1-1B42-1D5983624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36F45-47DB-4FE1-9647-99ADB6E23D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635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374819-B2B2-07B5-855C-67C23EB8C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65EA86A-E499-2A1D-E93F-7283C3CFC9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6D704D0-96E8-77AD-D794-EC052C2551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291819B-3F4E-B37D-BC58-748309085F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304B887-AD49-CC4C-56EB-BA059B1D49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28DBA59-1317-DB44-6B77-87093F985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5CBDA-F47C-4FD8-8B3C-7912F21CF04C}" type="datetimeFigureOut">
              <a:rPr lang="ru-RU" smtClean="0"/>
              <a:t>13.04.2025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A5C4D1E-38E7-CD2E-056E-C30B72CFB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41C4F30-6F50-A388-8EF0-4814617EA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36F45-47DB-4FE1-9647-99ADB6E23D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45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368FF3-F6C3-D8FF-CB1F-9FFC968D1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5C0D5C6-8A62-BCFA-35F7-C7C878118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5CBDA-F47C-4FD8-8B3C-7912F21CF04C}" type="datetimeFigureOut">
              <a:rPr lang="ru-RU" smtClean="0"/>
              <a:t>13.04.2025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35E9D98-BCF9-9869-F821-4EBDF4BFF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0DCB4D0-F665-939B-245F-6CEECFC92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36F45-47DB-4FE1-9647-99ADB6E23D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26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3E430CD-F944-0791-DC00-E98E43009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5CBDA-F47C-4FD8-8B3C-7912F21CF04C}" type="datetimeFigureOut">
              <a:rPr lang="ru-RU" smtClean="0"/>
              <a:t>13.04.2025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44ABD9D-4379-6D02-D26A-CA4C43267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2425DF1-4D93-1000-E323-510873D33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36F45-47DB-4FE1-9647-99ADB6E23D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591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754FF9-AE5F-50F4-CACC-0DA80C41D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21C332-5415-6D5A-C605-D4715B6235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BE406E0-EF3C-46B4-E9A8-423DB05283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3ED370F-9056-5006-CF93-81D19F1AE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5CBDA-F47C-4FD8-8B3C-7912F21CF04C}" type="datetimeFigureOut">
              <a:rPr lang="ru-RU" smtClean="0"/>
              <a:t>13.04.2025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31E09FB-E38B-C2A3-050A-44940469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374D559-A548-A248-15FA-B4E7C21C0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36F45-47DB-4FE1-9647-99ADB6E23D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956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CEED23-92B1-5805-61BC-1FC628E76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B91756B-44A0-F4CA-EAE4-4D224578F5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1FE14E8-07DC-04A9-A13C-B893E20C9C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CED3123-0073-2E48-EDC5-1783906D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5CBDA-F47C-4FD8-8B3C-7912F21CF04C}" type="datetimeFigureOut">
              <a:rPr lang="ru-RU" smtClean="0"/>
              <a:t>13.04.2025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DB7F842-1157-FB02-F27B-9F84521BB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B18B99F-4D9D-78D1-9CC4-75AB588D1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36F45-47DB-4FE1-9647-99ADB6E23D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767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1499D7-507B-FBB3-65E5-D0EB5DCCC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05FD0E3-E7BC-8069-04F6-E82CF3CB71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4B2903-BEFE-86DA-8266-0101980D29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45CBDA-F47C-4FD8-8B3C-7912F21CF04C}" type="datetimeFigureOut">
              <a:rPr lang="ru-RU" smtClean="0"/>
              <a:t>13.04.2025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B26EE38-9369-130A-4780-055CF66F8F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3777FDE-AD2F-B3EA-2E0A-413851F1AB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7F36F45-47DB-4FE1-9647-99ADB6E23D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17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.png"/><Relationship Id="rId7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.png"/><Relationship Id="rId7" Type="http://schemas.openxmlformats.org/officeDocument/2006/relationships/slide" Target="slide1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.png"/><Relationship Id="rId7" Type="http://schemas.openxmlformats.org/officeDocument/2006/relationships/slide" Target="slide2.xml"/><Relationship Id="rId12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slide" Target="slide12.xml"/><Relationship Id="rId5" Type="http://schemas.openxmlformats.org/officeDocument/2006/relationships/image" Target="../media/image4.png"/><Relationship Id="rId10" Type="http://schemas.openxmlformats.org/officeDocument/2006/relationships/slide" Target="slide12.xml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2.png"/><Relationship Id="rId7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slide" Target="slide1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.png"/><Relationship Id="rId7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slide" Target="slide6.xml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2.png"/><Relationship Id="rId7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2.png"/><Relationship Id="rId7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image" Target="../media/image2.png"/><Relationship Id="rId7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.png"/><Relationship Id="rId7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slide" Target="slide10.xml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выглядит как линия, прямоугольный, Прямоугольник, диаграмма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8481A8AF-5DB0-10DE-D0A8-47C59AB6339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48605"/>
            <a:ext cx="12191999" cy="812867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09B4D5-E296-BAEC-403B-D1FF5A8C69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281" y="162756"/>
            <a:ext cx="11109435" cy="1134625"/>
          </a:xfrm>
        </p:spPr>
        <p:txBody>
          <a:bodyPr>
            <a:noAutofit/>
          </a:bodyPr>
          <a:lstStyle/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ПОДОБНЫЕ СЛАГАЕМЫЕ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18D510-00C1-B52D-6925-91050AB09D0D}"/>
              </a:ext>
            </a:extLst>
          </p:cNvPr>
          <p:cNvSpPr txBox="1"/>
          <p:nvPr/>
        </p:nvSpPr>
        <p:spPr>
          <a:xfrm>
            <a:off x="1000952" y="1491113"/>
            <a:ext cx="31534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1) 	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–4 + (–9)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73E9AC3-EED3-C8DE-894E-1730849B6A30}"/>
              </a:ext>
            </a:extLst>
          </p:cNvPr>
          <p:cNvSpPr txBox="1"/>
          <p:nvPr/>
        </p:nvSpPr>
        <p:spPr>
          <a:xfrm>
            <a:off x="1000952" y="2133706"/>
            <a:ext cx="25458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2)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	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–3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7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BE27706-E894-28AD-102B-0C66DB2333ED}"/>
              </a:ext>
            </a:extLst>
          </p:cNvPr>
          <p:cNvSpPr txBox="1"/>
          <p:nvPr/>
        </p:nvSpPr>
        <p:spPr>
          <a:xfrm>
            <a:off x="995062" y="2775648"/>
            <a:ext cx="32239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3) 	–5,1</a:t>
            </a:r>
            <a:r>
              <a:rPr lang="ru-RU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r>
              <a:rPr lang="ru-RU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0,1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5EC5E3A-31E3-9AEE-CA45-6D7398A6930D}"/>
              </a:ext>
            </a:extLst>
          </p:cNvPr>
          <p:cNvSpPr txBox="1"/>
          <p:nvPr/>
        </p:nvSpPr>
        <p:spPr>
          <a:xfrm>
            <a:off x="995062" y="3417590"/>
            <a:ext cx="31582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4) 	0,4 – (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4)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6E6FFEB-B4F6-F916-5183-BEF9EBFB2B18}"/>
              </a:ext>
            </a:extLst>
          </p:cNvPr>
          <p:cNvSpPr txBox="1"/>
          <p:nvPr/>
        </p:nvSpPr>
        <p:spPr>
          <a:xfrm>
            <a:off x="995062" y="4054837"/>
            <a:ext cx="35445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5)	2,3 + (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6,3)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6DA9027-5B6E-58E0-840B-842CE0C4E0C6}"/>
              </a:ext>
            </a:extLst>
          </p:cNvPr>
          <p:cNvSpPr txBox="1"/>
          <p:nvPr/>
        </p:nvSpPr>
        <p:spPr>
          <a:xfrm>
            <a:off x="995062" y="4698758"/>
            <a:ext cx="26452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6)	1 – 3,4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314D80B-4589-A44F-050B-21AF44D4517D}"/>
              </a:ext>
            </a:extLst>
          </p:cNvPr>
          <p:cNvSpPr txBox="1"/>
          <p:nvPr/>
        </p:nvSpPr>
        <p:spPr>
          <a:xfrm>
            <a:off x="995062" y="5334026"/>
            <a:ext cx="335059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7)	–8,4 – (–4) =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5E6F82D-1668-1B87-4D3F-F71DA183A4D8}"/>
              </a:ext>
            </a:extLst>
          </p:cNvPr>
          <p:cNvSpPr txBox="1"/>
          <p:nvPr/>
        </p:nvSpPr>
        <p:spPr>
          <a:xfrm>
            <a:off x="995062" y="5969294"/>
            <a:ext cx="285847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8)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	0,6 – 13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BC085C58-3BEA-5820-53FB-2A2D4432239D}"/>
                  </a:ext>
                </a:extLst>
              </p:cNvPr>
              <p:cNvSpPr txBox="1"/>
              <p:nvPr/>
            </p:nvSpPr>
            <p:spPr>
              <a:xfrm>
                <a:off x="6807313" y="1289102"/>
                <a:ext cx="3112262" cy="95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9)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		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					</m:t>
                      </m:r>
                      <m:r>
                        <m:rPr>
                          <m:nor/>
                        </m:rPr>
                        <a:rPr lang="en-US" sz="30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f>
                        <m:fPr>
                          <m:ctrlP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sz="30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 </m:t>
                      </m:r>
                      <m:f>
                        <m:fPr>
                          <m:ctrlP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sz="30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BC085C58-3BEA-5820-53FB-2A2D443223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1289102"/>
                <a:ext cx="3112262" cy="9580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29796307-7781-F60A-AB9F-75260857B297}"/>
                  </a:ext>
                </a:extLst>
              </p:cNvPr>
              <p:cNvSpPr txBox="1"/>
              <p:nvPr/>
            </p:nvSpPr>
            <p:spPr>
              <a:xfrm>
                <a:off x="6807313" y="2573637"/>
                <a:ext cx="2955233" cy="95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10) 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</m:t>
                      </m:r>
                      <m:r>
                        <m:rPr>
                          <m:nor/>
                        </m:rPr>
                        <a:rPr lang="en-US" sz="30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</m:t>
                      </m:r>
                      <m:r>
                        <m:rPr>
                          <m:nor/>
                        </m:rPr>
                        <a:rPr lang="ru-RU" sz="32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ru-RU" sz="32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200" b="0" i="1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m:t> 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29796307-7781-F60A-AB9F-75260857B2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2573637"/>
                <a:ext cx="2955233" cy="95801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C4212199-FAF8-2F37-CEAF-3CBA3B434687}"/>
                  </a:ext>
                </a:extLst>
              </p:cNvPr>
              <p:cNvSpPr txBox="1"/>
              <p:nvPr/>
            </p:nvSpPr>
            <p:spPr>
              <a:xfrm>
                <a:off x="6807313" y="3847312"/>
                <a:ext cx="2723823" cy="969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11)     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m:t> 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C4212199-FAF8-2F37-CEAF-3CBA3B4346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3847312"/>
                <a:ext cx="2723823" cy="9690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003A4033-86B4-698A-4A73-B0DFCB0690B5}"/>
                  </a:ext>
                </a:extLst>
              </p:cNvPr>
              <p:cNvSpPr txBox="1"/>
              <p:nvPr/>
            </p:nvSpPr>
            <p:spPr>
              <a:xfrm>
                <a:off x="6807313" y="5132689"/>
                <a:ext cx="3297185" cy="9566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12) </m:t>
                      </m:r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0,5</m:t>
                      </m:r>
                      <m:r>
                        <m:rPr>
                          <m:nor/>
                        </m:rPr>
                        <a:rPr lang="en-US" sz="3000" b="0" i="0" smtClean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ru-RU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ru-RU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003A4033-86B4-698A-4A73-B0DFCB0690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5132689"/>
                <a:ext cx="3297185" cy="95667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Прямоугольник 60">
            <a:hlinkClick r:id="rId7" action="ppaction://hlinksldjump"/>
            <a:extLst>
              <a:ext uri="{FF2B5EF4-FFF2-40B4-BE49-F238E27FC236}">
                <a16:creationId xmlns:a16="http://schemas.microsoft.com/office/drawing/2014/main" id="{64A6FB25-28F1-80A8-8CB0-1D6E38D99050}"/>
              </a:ext>
            </a:extLst>
          </p:cNvPr>
          <p:cNvSpPr/>
          <p:nvPr/>
        </p:nvSpPr>
        <p:spPr>
          <a:xfrm>
            <a:off x="2675182" y="401097"/>
            <a:ext cx="851338" cy="83715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endParaRPr lang="ru-RU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2" name="Прямоугольник 61">
            <a:hlinkClick r:id="rId7" action="ppaction://hlinksldjump"/>
            <a:extLst>
              <a:ext uri="{FF2B5EF4-FFF2-40B4-BE49-F238E27FC236}">
                <a16:creationId xmlns:a16="http://schemas.microsoft.com/office/drawing/2014/main" id="{917D6373-3B1C-65CE-6B01-BD377C7236BA}"/>
              </a:ext>
            </a:extLst>
          </p:cNvPr>
          <p:cNvSpPr/>
          <p:nvPr/>
        </p:nvSpPr>
        <p:spPr>
          <a:xfrm>
            <a:off x="1827448" y="406569"/>
            <a:ext cx="851338" cy="8371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–10</a:t>
            </a:r>
          </a:p>
        </p:txBody>
      </p:sp>
      <p:sp>
        <p:nvSpPr>
          <p:cNvPr id="64" name="Прямоугольник 63">
            <a:hlinkClick r:id="rId7" action="ppaction://hlinksldjump"/>
            <a:extLst>
              <a:ext uri="{FF2B5EF4-FFF2-40B4-BE49-F238E27FC236}">
                <a16:creationId xmlns:a16="http://schemas.microsoft.com/office/drawing/2014/main" id="{F492D969-FF84-1418-77D9-C49ED7FC6CDB}"/>
              </a:ext>
            </a:extLst>
          </p:cNvPr>
          <p:cNvSpPr/>
          <p:nvPr/>
        </p:nvSpPr>
        <p:spPr>
          <a:xfrm>
            <a:off x="3518378" y="404329"/>
            <a:ext cx="851338" cy="83715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–4,4</a:t>
            </a:r>
          </a:p>
        </p:txBody>
      </p:sp>
      <p:sp>
        <p:nvSpPr>
          <p:cNvPr id="65" name="Прямоугольник 64">
            <a:hlinkClick r:id="rId7" action="ppaction://hlinksldjump"/>
            <a:extLst>
              <a:ext uri="{FF2B5EF4-FFF2-40B4-BE49-F238E27FC236}">
                <a16:creationId xmlns:a16="http://schemas.microsoft.com/office/drawing/2014/main" id="{8B7D45E4-0CA1-7915-7855-04FCA2A7BA3F}"/>
              </a:ext>
            </a:extLst>
          </p:cNvPr>
          <p:cNvSpPr/>
          <p:nvPr/>
        </p:nvSpPr>
        <p:spPr>
          <a:xfrm>
            <a:off x="4371542" y="403364"/>
            <a:ext cx="851338" cy="8371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ru-RU" sz="28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6" name="Прямоугольник 65">
            <a:hlinkClick r:id="rId7" action="ppaction://hlinksldjump"/>
            <a:extLst>
              <a:ext uri="{FF2B5EF4-FFF2-40B4-BE49-F238E27FC236}">
                <a16:creationId xmlns:a16="http://schemas.microsoft.com/office/drawing/2014/main" id="{B8F7344B-3A71-EEE8-8001-72ADD23297C9}"/>
              </a:ext>
            </a:extLst>
          </p:cNvPr>
          <p:cNvSpPr/>
          <p:nvPr/>
        </p:nvSpPr>
        <p:spPr>
          <a:xfrm>
            <a:off x="5223640" y="399802"/>
            <a:ext cx="851338" cy="83715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–5</a:t>
            </a:r>
          </a:p>
        </p:txBody>
      </p:sp>
      <p:sp>
        <p:nvSpPr>
          <p:cNvPr id="67" name="Прямоугольник 66">
            <a:hlinkClick r:id="rId7" action="ppaction://hlinksldjump"/>
            <a:extLst>
              <a:ext uri="{FF2B5EF4-FFF2-40B4-BE49-F238E27FC236}">
                <a16:creationId xmlns:a16="http://schemas.microsoft.com/office/drawing/2014/main" id="{C6974A94-1D9B-C915-1E10-24E820A56EA8}"/>
              </a:ext>
            </a:extLst>
          </p:cNvPr>
          <p:cNvSpPr/>
          <p:nvPr/>
        </p:nvSpPr>
        <p:spPr>
          <a:xfrm>
            <a:off x="6070071" y="405946"/>
            <a:ext cx="851338" cy="837157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ru-RU" sz="3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8" name="Прямоугольник 67">
            <a:hlinkClick r:id="rId8" action="ppaction://hlinksldjump"/>
            <a:extLst>
              <a:ext uri="{FF2B5EF4-FFF2-40B4-BE49-F238E27FC236}">
                <a16:creationId xmlns:a16="http://schemas.microsoft.com/office/drawing/2014/main" id="{F4658DFB-32F7-3E41-E692-204AFA2C6BF2}"/>
              </a:ext>
            </a:extLst>
          </p:cNvPr>
          <p:cNvSpPr/>
          <p:nvPr/>
        </p:nvSpPr>
        <p:spPr>
          <a:xfrm>
            <a:off x="6916045" y="405946"/>
            <a:ext cx="851338" cy="83715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–13</a:t>
            </a:r>
          </a:p>
        </p:txBody>
      </p:sp>
      <p:sp>
        <p:nvSpPr>
          <p:cNvPr id="69" name="Прямоугольник 68">
            <a:hlinkClick r:id="rId7" action="ppaction://hlinksldjump"/>
            <a:extLst>
              <a:ext uri="{FF2B5EF4-FFF2-40B4-BE49-F238E27FC236}">
                <a16:creationId xmlns:a16="http://schemas.microsoft.com/office/drawing/2014/main" id="{7FB6A8B5-327A-2CA5-2BA6-51A3D74CD122}"/>
              </a:ext>
            </a:extLst>
          </p:cNvPr>
          <p:cNvSpPr/>
          <p:nvPr/>
        </p:nvSpPr>
        <p:spPr>
          <a:xfrm>
            <a:off x="7759412" y="405945"/>
            <a:ext cx="851338" cy="8371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–2,4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Прямоугольник 69">
                <a:hlinkClick r:id="rId7" action="ppaction://hlinksldjump"/>
                <a:extLst>
                  <a:ext uri="{FF2B5EF4-FFF2-40B4-BE49-F238E27FC236}">
                    <a16:creationId xmlns:a16="http://schemas.microsoft.com/office/drawing/2014/main" id="{75FAD6B0-7209-C5BD-C1FE-37F1B930FDF9}"/>
                  </a:ext>
                </a:extLst>
              </p:cNvPr>
              <p:cNvSpPr/>
              <p:nvPr/>
            </p:nvSpPr>
            <p:spPr>
              <a:xfrm>
                <a:off x="8607358" y="400830"/>
                <a:ext cx="851338" cy="8371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</a:t>
                </a:r>
                <a:r>
                  <a:rPr lang="en-US" sz="10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70" name="Прямоугольник 69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75FAD6B0-7209-C5BD-C1FE-37F1B930FD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358" y="400830"/>
                <a:ext cx="851338" cy="837157"/>
              </a:xfrm>
              <a:prstGeom prst="rect">
                <a:avLst/>
              </a:prstGeom>
              <a:blipFill>
                <a:blip r:embed="rId10"/>
                <a:stretch>
                  <a:fillRect b="-43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Прямоугольник 70">
            <a:hlinkClick r:id="rId9" action="ppaction://hlinksldjump"/>
            <a:extLst>
              <a:ext uri="{FF2B5EF4-FFF2-40B4-BE49-F238E27FC236}">
                <a16:creationId xmlns:a16="http://schemas.microsoft.com/office/drawing/2014/main" id="{3465E7FE-1BDD-43F0-EBD1-07028E4F373C}"/>
              </a:ext>
            </a:extLst>
          </p:cNvPr>
          <p:cNvSpPr/>
          <p:nvPr/>
        </p:nvSpPr>
        <p:spPr>
          <a:xfrm>
            <a:off x="9450228" y="405952"/>
            <a:ext cx="851338" cy="83715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–12,4</a:t>
            </a:r>
          </a:p>
        </p:txBody>
      </p:sp>
      <p:sp>
        <p:nvSpPr>
          <p:cNvPr id="72" name="Прямоугольник 71">
            <a:hlinkClick r:id="rId9" action="ppaction://hlinksldjump"/>
            <a:extLst>
              <a:ext uri="{FF2B5EF4-FFF2-40B4-BE49-F238E27FC236}">
                <a16:creationId xmlns:a16="http://schemas.microsoft.com/office/drawing/2014/main" id="{B9BB37D1-3ADB-1AD8-3273-85BB7F64B7C7}"/>
              </a:ext>
            </a:extLst>
          </p:cNvPr>
          <p:cNvSpPr/>
          <p:nvPr/>
        </p:nvSpPr>
        <p:spPr>
          <a:xfrm>
            <a:off x="10300275" y="400155"/>
            <a:ext cx="851338" cy="8371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4,4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Прямоугольник 72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3D6F4BCF-387E-14C2-787E-E64F85996B9F}"/>
                  </a:ext>
                </a:extLst>
              </p:cNvPr>
              <p:cNvSpPr/>
              <p:nvPr/>
            </p:nvSpPr>
            <p:spPr>
              <a:xfrm>
                <a:off x="982606" y="399802"/>
                <a:ext cx="851338" cy="837157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</a:t>
                </a:r>
                <a:r>
                  <a:rPr lang="en-US" sz="10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num>
                      <m:den>
                        <m: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ru-RU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3" name="Прямоугольник 72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3D6F4BCF-387E-14C2-787E-E64F85996B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606" y="399802"/>
                <a:ext cx="851338" cy="837157"/>
              </a:xfrm>
              <a:prstGeom prst="rect">
                <a:avLst/>
              </a:prstGeom>
              <a:blipFill>
                <a:blip r:embed="rId11"/>
                <a:stretch>
                  <a:fillRect b="-365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id="{0180CE9C-2AB1-8809-9198-158443188E46}"/>
              </a:ext>
            </a:extLst>
          </p:cNvPr>
          <p:cNvSpPr/>
          <p:nvPr/>
        </p:nvSpPr>
        <p:spPr>
          <a:xfrm>
            <a:off x="982606" y="400155"/>
            <a:ext cx="10169007" cy="837157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5242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926FEF-FAD6-7705-5A3F-88BB522893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выглядит как линия, прямоугольный, Прямоугольник, диаграмма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B246735E-14E0-182B-1A02-6F9ABD8361F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48605"/>
            <a:ext cx="12191999" cy="812867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AED4A7-7F2F-4534-9C0D-A932779C62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281" y="162756"/>
            <a:ext cx="11109435" cy="1134625"/>
          </a:xfrm>
        </p:spPr>
        <p:txBody>
          <a:bodyPr>
            <a:noAutofit/>
          </a:bodyPr>
          <a:lstStyle/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ПОДОБНЫЕ СЛАГАЕМЫЕ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83C0D1-35E3-0237-6226-AA8552639FB8}"/>
              </a:ext>
            </a:extLst>
          </p:cNvPr>
          <p:cNvSpPr txBox="1"/>
          <p:nvPr/>
        </p:nvSpPr>
        <p:spPr>
          <a:xfrm>
            <a:off x="1000952" y="1491113"/>
            <a:ext cx="31534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1) 	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–4 + (–9)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8CD9218-B855-C336-3D80-FF2F40AAEFAC}"/>
              </a:ext>
            </a:extLst>
          </p:cNvPr>
          <p:cNvSpPr txBox="1"/>
          <p:nvPr/>
        </p:nvSpPr>
        <p:spPr>
          <a:xfrm>
            <a:off x="1000952" y="2133706"/>
            <a:ext cx="25458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2)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	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–3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7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03A5D07-70A0-7231-C80B-E9D16C19DF20}"/>
              </a:ext>
            </a:extLst>
          </p:cNvPr>
          <p:cNvSpPr txBox="1"/>
          <p:nvPr/>
        </p:nvSpPr>
        <p:spPr>
          <a:xfrm>
            <a:off x="995062" y="2775648"/>
            <a:ext cx="32239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3) 	–5,1</a:t>
            </a:r>
            <a:r>
              <a:rPr lang="ru-RU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r>
              <a:rPr lang="ru-RU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0,1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A55BCE0-327E-A825-6DC8-428E2AA877CD}"/>
              </a:ext>
            </a:extLst>
          </p:cNvPr>
          <p:cNvSpPr txBox="1"/>
          <p:nvPr/>
        </p:nvSpPr>
        <p:spPr>
          <a:xfrm>
            <a:off x="995062" y="3417590"/>
            <a:ext cx="31582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4) 	0,4 – (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4)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C58AAC8-6896-7F5A-A13C-C8F8B85EC0BB}"/>
              </a:ext>
            </a:extLst>
          </p:cNvPr>
          <p:cNvSpPr txBox="1"/>
          <p:nvPr/>
        </p:nvSpPr>
        <p:spPr>
          <a:xfrm>
            <a:off x="995062" y="4054837"/>
            <a:ext cx="35445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5)	2,3 + (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6,3)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B6FDB5A-43FD-1EFE-5A90-8BA1ED30FC5A}"/>
              </a:ext>
            </a:extLst>
          </p:cNvPr>
          <p:cNvSpPr txBox="1"/>
          <p:nvPr/>
        </p:nvSpPr>
        <p:spPr>
          <a:xfrm>
            <a:off x="995062" y="4698758"/>
            <a:ext cx="26452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6)	1 – 3,4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C692F38-2F2B-07EA-F596-CEA0C4ADA277}"/>
              </a:ext>
            </a:extLst>
          </p:cNvPr>
          <p:cNvSpPr txBox="1"/>
          <p:nvPr/>
        </p:nvSpPr>
        <p:spPr>
          <a:xfrm>
            <a:off x="995062" y="5334026"/>
            <a:ext cx="335059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7)	–8,4 – (–4) =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EBB3503-1BDC-0FD7-9528-0DFDF7C249F2}"/>
              </a:ext>
            </a:extLst>
          </p:cNvPr>
          <p:cNvSpPr txBox="1"/>
          <p:nvPr/>
        </p:nvSpPr>
        <p:spPr>
          <a:xfrm>
            <a:off x="995062" y="5969294"/>
            <a:ext cx="285847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8)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	0,6 – 13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AECAC7B2-4439-DFCB-CF28-AC39A41BB7C7}"/>
                  </a:ext>
                </a:extLst>
              </p:cNvPr>
              <p:cNvSpPr txBox="1"/>
              <p:nvPr/>
            </p:nvSpPr>
            <p:spPr>
              <a:xfrm>
                <a:off x="6807313" y="1289102"/>
                <a:ext cx="3112262" cy="95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9)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		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					</m:t>
                      </m:r>
                      <m:r>
                        <m:rPr>
                          <m:nor/>
                        </m:rPr>
                        <a:rPr lang="en-US" sz="30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f>
                        <m:fPr>
                          <m:ctrlP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sz="30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 </m:t>
                      </m:r>
                      <m:f>
                        <m:fPr>
                          <m:ctrlP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sz="30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AECAC7B2-4439-DFCB-CF28-AC39A41BB7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1289102"/>
                <a:ext cx="3112262" cy="9580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A1C6E12B-D6CA-452A-119E-B218525A26BD}"/>
                  </a:ext>
                </a:extLst>
              </p:cNvPr>
              <p:cNvSpPr txBox="1"/>
              <p:nvPr/>
            </p:nvSpPr>
            <p:spPr>
              <a:xfrm>
                <a:off x="6807313" y="2573637"/>
                <a:ext cx="2955233" cy="95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10) 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</m:t>
                      </m:r>
                      <m:r>
                        <m:rPr>
                          <m:nor/>
                        </m:rPr>
                        <a:rPr lang="en-US" sz="30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</m:t>
                      </m:r>
                      <m:r>
                        <m:rPr>
                          <m:nor/>
                        </m:rPr>
                        <a:rPr lang="ru-RU" sz="32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ru-RU" sz="32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200" b="0" i="1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m:t> 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A1C6E12B-D6CA-452A-119E-B218525A26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2573637"/>
                <a:ext cx="2955233" cy="95801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34A14D32-24AF-DDC4-3034-117D52D21D9C}"/>
                  </a:ext>
                </a:extLst>
              </p:cNvPr>
              <p:cNvSpPr txBox="1"/>
              <p:nvPr/>
            </p:nvSpPr>
            <p:spPr>
              <a:xfrm>
                <a:off x="6807313" y="3847312"/>
                <a:ext cx="2723823" cy="969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11)     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m:t> 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34A14D32-24AF-DDC4-3034-117D52D21D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3847312"/>
                <a:ext cx="2723823" cy="9690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80D8571B-47B7-3D41-38DA-A34107C5659A}"/>
                  </a:ext>
                </a:extLst>
              </p:cNvPr>
              <p:cNvSpPr txBox="1"/>
              <p:nvPr/>
            </p:nvSpPr>
            <p:spPr>
              <a:xfrm>
                <a:off x="6807313" y="5132689"/>
                <a:ext cx="3297185" cy="9566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12) </m:t>
                      </m:r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0,5</m:t>
                      </m:r>
                      <m:r>
                        <m:rPr>
                          <m:nor/>
                        </m:rPr>
                        <a:rPr lang="en-US" sz="3000" b="0" i="0" smtClean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ru-RU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ru-RU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80D8571B-47B7-3D41-38DA-A34107C565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5132689"/>
                <a:ext cx="3297185" cy="95667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Прямоугольник 60">
            <a:hlinkClick r:id="rId7" action="ppaction://hlinksldjump"/>
            <a:extLst>
              <a:ext uri="{FF2B5EF4-FFF2-40B4-BE49-F238E27FC236}">
                <a16:creationId xmlns:a16="http://schemas.microsoft.com/office/drawing/2014/main" id="{4A354F5B-A9F4-3922-4CFA-C647252136DB}"/>
              </a:ext>
            </a:extLst>
          </p:cNvPr>
          <p:cNvSpPr/>
          <p:nvPr/>
        </p:nvSpPr>
        <p:spPr>
          <a:xfrm>
            <a:off x="2675182" y="401097"/>
            <a:ext cx="851338" cy="83715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endParaRPr lang="ru-RU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id="{7B3CB7A3-A378-EACD-C90D-1C2C4AF67EB0}"/>
              </a:ext>
            </a:extLst>
          </p:cNvPr>
          <p:cNvSpPr/>
          <p:nvPr/>
        </p:nvSpPr>
        <p:spPr>
          <a:xfrm>
            <a:off x="4151141" y="1349532"/>
            <a:ext cx="851338" cy="83715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–13</a:t>
            </a:r>
          </a:p>
        </p:txBody>
      </p:sp>
      <p:sp>
        <p:nvSpPr>
          <p:cNvPr id="67" name="Прямоугольник 66">
            <a:hlinkClick r:id="rId8" action="ppaction://hlinksldjump"/>
            <a:extLst>
              <a:ext uri="{FF2B5EF4-FFF2-40B4-BE49-F238E27FC236}">
                <a16:creationId xmlns:a16="http://schemas.microsoft.com/office/drawing/2014/main" id="{337F269F-E1DA-7177-192D-1AE490B8A314}"/>
              </a:ext>
            </a:extLst>
          </p:cNvPr>
          <p:cNvSpPr/>
          <p:nvPr/>
        </p:nvSpPr>
        <p:spPr>
          <a:xfrm>
            <a:off x="6070071" y="405946"/>
            <a:ext cx="851338" cy="837157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ru-RU" sz="3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id="{A053B5BB-57B3-C3D2-696E-4C2B237223CD}"/>
              </a:ext>
            </a:extLst>
          </p:cNvPr>
          <p:cNvSpPr/>
          <p:nvPr/>
        </p:nvSpPr>
        <p:spPr>
          <a:xfrm>
            <a:off x="3595921" y="4572697"/>
            <a:ext cx="851338" cy="8371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–2,4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Прямоугольник 69">
                <a:hlinkClick r:id="rId8" action="ppaction://hlinksldjump"/>
                <a:extLst>
                  <a:ext uri="{FF2B5EF4-FFF2-40B4-BE49-F238E27FC236}">
                    <a16:creationId xmlns:a16="http://schemas.microsoft.com/office/drawing/2014/main" id="{73D0F514-6ECB-95B4-4024-43C5B868076E}"/>
                  </a:ext>
                </a:extLst>
              </p:cNvPr>
              <p:cNvSpPr/>
              <p:nvPr/>
            </p:nvSpPr>
            <p:spPr>
              <a:xfrm>
                <a:off x="8607358" y="400830"/>
                <a:ext cx="851338" cy="8371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</a:t>
                </a:r>
                <a:r>
                  <a:rPr lang="en-US" sz="10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70" name="Прямоугольник 69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73D0F514-6ECB-95B4-4024-43C5B868076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358" y="400830"/>
                <a:ext cx="851338" cy="837157"/>
              </a:xfrm>
              <a:prstGeom prst="rect">
                <a:avLst/>
              </a:prstGeom>
              <a:blipFill>
                <a:blip r:embed="rId10"/>
                <a:stretch>
                  <a:fillRect b="-43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Прямоугольник 72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2A75AF97-95E9-F189-8C52-B0B0D927B4BB}"/>
                  </a:ext>
                </a:extLst>
              </p:cNvPr>
              <p:cNvSpPr/>
              <p:nvPr/>
            </p:nvSpPr>
            <p:spPr>
              <a:xfrm>
                <a:off x="982606" y="399802"/>
                <a:ext cx="851338" cy="837157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</a:t>
                </a:r>
                <a:r>
                  <a:rPr lang="en-US" sz="10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num>
                      <m:den>
                        <m: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ru-RU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3" name="Прямоугольник 72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2A75AF97-95E9-F189-8C52-B0B0D927B4B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606" y="399802"/>
                <a:ext cx="851338" cy="837157"/>
              </a:xfrm>
              <a:prstGeom prst="rect">
                <a:avLst/>
              </a:prstGeom>
              <a:blipFill>
                <a:blip r:embed="rId11"/>
                <a:stretch>
                  <a:fillRect b="-365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id="{BFAC66BC-C7EF-E0B2-C7E6-808403E4E636}"/>
              </a:ext>
            </a:extLst>
          </p:cNvPr>
          <p:cNvSpPr/>
          <p:nvPr/>
        </p:nvSpPr>
        <p:spPr>
          <a:xfrm>
            <a:off x="982606" y="400155"/>
            <a:ext cx="10169007" cy="837157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id="{8E86A5AE-8F23-DA50-756A-F6AD64C47E74}"/>
              </a:ext>
            </a:extLst>
          </p:cNvPr>
          <p:cNvSpPr/>
          <p:nvPr/>
        </p:nvSpPr>
        <p:spPr>
          <a:xfrm>
            <a:off x="3494321" y="1992126"/>
            <a:ext cx="851338" cy="8371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–10</a:t>
            </a: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7BA2AB27-840F-1DE2-121E-72A212280514}"/>
              </a:ext>
            </a:extLst>
          </p:cNvPr>
          <p:cNvSpPr/>
          <p:nvPr/>
        </p:nvSpPr>
        <p:spPr>
          <a:xfrm>
            <a:off x="4192761" y="2616571"/>
            <a:ext cx="851338" cy="83715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–5</a:t>
            </a:r>
          </a:p>
        </p:txBody>
      </p:sp>
      <p:sp>
        <p:nvSpPr>
          <p:cNvPr id="72" name="Прямоугольник 71">
            <a:extLst>
              <a:ext uri="{FF2B5EF4-FFF2-40B4-BE49-F238E27FC236}">
                <a16:creationId xmlns:a16="http://schemas.microsoft.com/office/drawing/2014/main" id="{351D6AE7-2DB2-F2DF-3710-101330298BCC}"/>
              </a:ext>
            </a:extLst>
          </p:cNvPr>
          <p:cNvSpPr/>
          <p:nvPr/>
        </p:nvSpPr>
        <p:spPr>
          <a:xfrm>
            <a:off x="4192761" y="3276010"/>
            <a:ext cx="851338" cy="8371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4,4</a:t>
            </a: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1C2B6B9A-B2F1-55FB-9A6D-0F0A2C7617A3}"/>
              </a:ext>
            </a:extLst>
          </p:cNvPr>
          <p:cNvSpPr/>
          <p:nvPr/>
        </p:nvSpPr>
        <p:spPr>
          <a:xfrm>
            <a:off x="4533350" y="3915733"/>
            <a:ext cx="851338" cy="8371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ru-RU" sz="28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573DFF93-4F6E-7369-DCD2-CB7137CB1B35}"/>
              </a:ext>
            </a:extLst>
          </p:cNvPr>
          <p:cNvSpPr/>
          <p:nvPr/>
        </p:nvSpPr>
        <p:spPr>
          <a:xfrm>
            <a:off x="4345659" y="5192446"/>
            <a:ext cx="851338" cy="83715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–4,4</a:t>
            </a:r>
          </a:p>
        </p:txBody>
      </p:sp>
      <p:sp>
        <p:nvSpPr>
          <p:cNvPr id="71" name="Прямоугольник 70">
            <a:extLst>
              <a:ext uri="{FF2B5EF4-FFF2-40B4-BE49-F238E27FC236}">
                <a16:creationId xmlns:a16="http://schemas.microsoft.com/office/drawing/2014/main" id="{5A545F60-50B1-9C12-EBF2-8768DE9AF2C1}"/>
              </a:ext>
            </a:extLst>
          </p:cNvPr>
          <p:cNvSpPr/>
          <p:nvPr/>
        </p:nvSpPr>
        <p:spPr>
          <a:xfrm>
            <a:off x="3836779" y="5827714"/>
            <a:ext cx="851338" cy="83715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–12,4</a:t>
            </a:r>
          </a:p>
        </p:txBody>
      </p:sp>
    </p:spTree>
    <p:extLst>
      <p:ext uri="{BB962C8B-B14F-4D97-AF65-F5344CB8AC3E}">
        <p14:creationId xmlns:p14="http://schemas.microsoft.com/office/powerpoint/2010/main" val="2183664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477118-B11C-6442-87F8-1D8A0D9107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выглядит как линия, прямоугольный, Прямоугольник, диаграмма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35DE9ED5-373B-B7F2-3644-7EE30154130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48605"/>
            <a:ext cx="12191999" cy="812867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BAAB93-B699-511D-81BE-CE7664E36D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281" y="162756"/>
            <a:ext cx="11109435" cy="1134625"/>
          </a:xfrm>
        </p:spPr>
        <p:txBody>
          <a:bodyPr>
            <a:noAutofit/>
          </a:bodyPr>
          <a:lstStyle/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ПОДОБНЫЕ СЛАГАЕМЫЕ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4A0261-217D-0DA5-117B-1973C7609E6C}"/>
              </a:ext>
            </a:extLst>
          </p:cNvPr>
          <p:cNvSpPr txBox="1"/>
          <p:nvPr/>
        </p:nvSpPr>
        <p:spPr>
          <a:xfrm>
            <a:off x="1000952" y="1491113"/>
            <a:ext cx="31534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1) 	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–4 + (–9)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091C84A-F79B-7C1C-D1E2-B13800F9ED84}"/>
              </a:ext>
            </a:extLst>
          </p:cNvPr>
          <p:cNvSpPr txBox="1"/>
          <p:nvPr/>
        </p:nvSpPr>
        <p:spPr>
          <a:xfrm>
            <a:off x="1000952" y="2133706"/>
            <a:ext cx="25458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2)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	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–3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7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8D01342-E66C-1F62-1DB2-E0CC01C74C48}"/>
              </a:ext>
            </a:extLst>
          </p:cNvPr>
          <p:cNvSpPr txBox="1"/>
          <p:nvPr/>
        </p:nvSpPr>
        <p:spPr>
          <a:xfrm>
            <a:off x="995062" y="2775648"/>
            <a:ext cx="32239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3) 	–5,1</a:t>
            </a:r>
            <a:r>
              <a:rPr lang="ru-RU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r>
              <a:rPr lang="ru-RU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0,1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B679A1E-2C0C-ED43-3DCB-2538D36AFD60}"/>
              </a:ext>
            </a:extLst>
          </p:cNvPr>
          <p:cNvSpPr txBox="1"/>
          <p:nvPr/>
        </p:nvSpPr>
        <p:spPr>
          <a:xfrm>
            <a:off x="995062" y="3417590"/>
            <a:ext cx="31582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4) 	0,4 – (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4)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FE57AA7-A31E-FC29-34DB-C054DECD2E92}"/>
              </a:ext>
            </a:extLst>
          </p:cNvPr>
          <p:cNvSpPr txBox="1"/>
          <p:nvPr/>
        </p:nvSpPr>
        <p:spPr>
          <a:xfrm>
            <a:off x="995062" y="4054837"/>
            <a:ext cx="35445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5)	2,3 + (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6,3)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9615DD0-5275-7F21-6B05-FA2009D11891}"/>
              </a:ext>
            </a:extLst>
          </p:cNvPr>
          <p:cNvSpPr txBox="1"/>
          <p:nvPr/>
        </p:nvSpPr>
        <p:spPr>
          <a:xfrm>
            <a:off x="995062" y="4698758"/>
            <a:ext cx="26452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6)	1 – 3,4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3902902-7641-191D-CF31-FFB16BA330F1}"/>
              </a:ext>
            </a:extLst>
          </p:cNvPr>
          <p:cNvSpPr txBox="1"/>
          <p:nvPr/>
        </p:nvSpPr>
        <p:spPr>
          <a:xfrm>
            <a:off x="995062" y="5334026"/>
            <a:ext cx="335059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7)	–8,4 – (–4) =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0A1D6BF-8D62-53E6-1BAC-C53A29895EC7}"/>
              </a:ext>
            </a:extLst>
          </p:cNvPr>
          <p:cNvSpPr txBox="1"/>
          <p:nvPr/>
        </p:nvSpPr>
        <p:spPr>
          <a:xfrm>
            <a:off x="995062" y="5969294"/>
            <a:ext cx="285847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8)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	0,6 – 13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2608F0DA-FCE8-3373-B469-3BAC80AA6AA2}"/>
                  </a:ext>
                </a:extLst>
              </p:cNvPr>
              <p:cNvSpPr txBox="1"/>
              <p:nvPr/>
            </p:nvSpPr>
            <p:spPr>
              <a:xfrm>
                <a:off x="6807313" y="1289102"/>
                <a:ext cx="3112262" cy="95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9)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		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					</m:t>
                      </m:r>
                      <m:r>
                        <m:rPr>
                          <m:nor/>
                        </m:rPr>
                        <a:rPr lang="en-US" sz="30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f>
                        <m:fPr>
                          <m:ctrlP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sz="30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 </m:t>
                      </m:r>
                      <m:f>
                        <m:fPr>
                          <m:ctrlP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sz="30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2608F0DA-FCE8-3373-B469-3BAC80AA6A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1289102"/>
                <a:ext cx="3112262" cy="9580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EDBF3FD2-FC95-54C7-1319-8FB5ACFAF494}"/>
                  </a:ext>
                </a:extLst>
              </p:cNvPr>
              <p:cNvSpPr txBox="1"/>
              <p:nvPr/>
            </p:nvSpPr>
            <p:spPr>
              <a:xfrm>
                <a:off x="6807313" y="2573637"/>
                <a:ext cx="2955233" cy="95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10) 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</m:t>
                      </m:r>
                      <m:r>
                        <m:rPr>
                          <m:nor/>
                        </m:rPr>
                        <a:rPr lang="en-US" sz="30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</m:t>
                      </m:r>
                      <m:r>
                        <m:rPr>
                          <m:nor/>
                        </m:rPr>
                        <a:rPr lang="ru-RU" sz="32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ru-RU" sz="32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200" b="0" i="1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m:t> 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EDBF3FD2-FC95-54C7-1319-8FB5ACFAF4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2573637"/>
                <a:ext cx="2955233" cy="95801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8789E88-71DF-B797-D1DC-D4EBB0BC8833}"/>
                  </a:ext>
                </a:extLst>
              </p:cNvPr>
              <p:cNvSpPr txBox="1"/>
              <p:nvPr/>
            </p:nvSpPr>
            <p:spPr>
              <a:xfrm>
                <a:off x="6807313" y="3847312"/>
                <a:ext cx="2723823" cy="969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11)     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m:t> 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8789E88-71DF-B797-D1DC-D4EBB0BC88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3847312"/>
                <a:ext cx="2723823" cy="9690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933A108A-C06F-9BB3-41BE-E3E9B8666A8A}"/>
                  </a:ext>
                </a:extLst>
              </p:cNvPr>
              <p:cNvSpPr txBox="1"/>
              <p:nvPr/>
            </p:nvSpPr>
            <p:spPr>
              <a:xfrm>
                <a:off x="6807313" y="5132689"/>
                <a:ext cx="3297185" cy="9566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12) </m:t>
                      </m:r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0,5</m:t>
                      </m:r>
                      <m:r>
                        <m:rPr>
                          <m:nor/>
                        </m:rPr>
                        <a:rPr lang="en-US" sz="3000" b="0" i="0" smtClean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ru-RU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ru-RU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933A108A-C06F-9BB3-41BE-E3E9B8666A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5132689"/>
                <a:ext cx="3297185" cy="95667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id="{CCB9951C-A361-9AD5-5386-C4D0E8885C9D}"/>
              </a:ext>
            </a:extLst>
          </p:cNvPr>
          <p:cNvSpPr/>
          <p:nvPr/>
        </p:nvSpPr>
        <p:spPr>
          <a:xfrm>
            <a:off x="9919575" y="1353672"/>
            <a:ext cx="851338" cy="83715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endParaRPr lang="ru-RU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id="{CF850897-EAE0-7DDB-B322-E6C2E9A79F3D}"/>
              </a:ext>
            </a:extLst>
          </p:cNvPr>
          <p:cNvSpPr/>
          <p:nvPr/>
        </p:nvSpPr>
        <p:spPr>
          <a:xfrm>
            <a:off x="4151141" y="1349532"/>
            <a:ext cx="851338" cy="83715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–13</a:t>
            </a:r>
          </a:p>
        </p:txBody>
      </p:sp>
      <p:sp>
        <p:nvSpPr>
          <p:cNvPr id="67" name="Прямоугольник 66">
            <a:hlinkClick r:id="rId7" action="ppaction://hlinksldjump"/>
            <a:extLst>
              <a:ext uri="{FF2B5EF4-FFF2-40B4-BE49-F238E27FC236}">
                <a16:creationId xmlns:a16="http://schemas.microsoft.com/office/drawing/2014/main" id="{71790571-0C7D-88E7-FF37-01313762C61D}"/>
              </a:ext>
            </a:extLst>
          </p:cNvPr>
          <p:cNvSpPr/>
          <p:nvPr/>
        </p:nvSpPr>
        <p:spPr>
          <a:xfrm>
            <a:off x="6070071" y="405946"/>
            <a:ext cx="851338" cy="837157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ru-RU" sz="3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id="{93AEC619-C7F8-0CB4-7C4E-C78D5B507DE3}"/>
              </a:ext>
            </a:extLst>
          </p:cNvPr>
          <p:cNvSpPr/>
          <p:nvPr/>
        </p:nvSpPr>
        <p:spPr>
          <a:xfrm>
            <a:off x="3595921" y="4572697"/>
            <a:ext cx="851338" cy="8371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–2,4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Прямоугольник 69">
                <a:hlinkClick r:id="rId7" action="ppaction://hlinksldjump"/>
                <a:extLst>
                  <a:ext uri="{FF2B5EF4-FFF2-40B4-BE49-F238E27FC236}">
                    <a16:creationId xmlns:a16="http://schemas.microsoft.com/office/drawing/2014/main" id="{EAC918E2-D004-0B38-DDD9-82DD1D3323AE}"/>
                  </a:ext>
                </a:extLst>
              </p:cNvPr>
              <p:cNvSpPr/>
              <p:nvPr/>
            </p:nvSpPr>
            <p:spPr>
              <a:xfrm>
                <a:off x="8607358" y="400830"/>
                <a:ext cx="851338" cy="8371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</a:t>
                </a:r>
                <a:r>
                  <a:rPr lang="en-US" sz="10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70" name="Прямоугольник 69">
                <a:hlinkClick r:id="rId8" action="ppaction://hlinksldjump"/>
                <a:extLst>
                  <a:ext uri="{FF2B5EF4-FFF2-40B4-BE49-F238E27FC236}">
                    <a16:creationId xmlns:a16="http://schemas.microsoft.com/office/drawing/2014/main" id="{EAC918E2-D004-0B38-DDD9-82DD1D3323A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358" y="400830"/>
                <a:ext cx="851338" cy="837157"/>
              </a:xfrm>
              <a:prstGeom prst="rect">
                <a:avLst/>
              </a:prstGeom>
              <a:blipFill>
                <a:blip r:embed="rId9"/>
                <a:stretch>
                  <a:fillRect b="-43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Прямоугольник 72">
                <a:hlinkClick r:id="rId10" action="ppaction://hlinksldjump"/>
                <a:extLst>
                  <a:ext uri="{FF2B5EF4-FFF2-40B4-BE49-F238E27FC236}">
                    <a16:creationId xmlns:a16="http://schemas.microsoft.com/office/drawing/2014/main" id="{BC46BDF4-7429-D5C3-C97F-B5ACC6213B75}"/>
                  </a:ext>
                </a:extLst>
              </p:cNvPr>
              <p:cNvSpPr/>
              <p:nvPr/>
            </p:nvSpPr>
            <p:spPr>
              <a:xfrm>
                <a:off x="982606" y="399802"/>
                <a:ext cx="851338" cy="837157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</a:t>
                </a:r>
                <a:r>
                  <a:rPr lang="en-US" sz="10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num>
                      <m:den>
                        <m: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ru-RU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3" name="Прямоугольник 72">
                <a:hlinkClick r:id="rId11" action="ppaction://hlinksldjump"/>
                <a:extLst>
                  <a:ext uri="{FF2B5EF4-FFF2-40B4-BE49-F238E27FC236}">
                    <a16:creationId xmlns:a16="http://schemas.microsoft.com/office/drawing/2014/main" id="{BC46BDF4-7429-D5C3-C97F-B5ACC6213B7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606" y="399802"/>
                <a:ext cx="851338" cy="837157"/>
              </a:xfrm>
              <a:prstGeom prst="rect">
                <a:avLst/>
              </a:prstGeom>
              <a:blipFill>
                <a:blip r:embed="rId12"/>
                <a:stretch>
                  <a:fillRect b="-365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id="{ED1BB7DB-CF6E-962C-46DF-F8A9D20D8056}"/>
              </a:ext>
            </a:extLst>
          </p:cNvPr>
          <p:cNvSpPr/>
          <p:nvPr/>
        </p:nvSpPr>
        <p:spPr>
          <a:xfrm>
            <a:off x="982606" y="400155"/>
            <a:ext cx="10169007" cy="837157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id="{FEBD2B5B-D4B0-3711-B657-148E703BFE3A}"/>
              </a:ext>
            </a:extLst>
          </p:cNvPr>
          <p:cNvSpPr/>
          <p:nvPr/>
        </p:nvSpPr>
        <p:spPr>
          <a:xfrm>
            <a:off x="3494321" y="1992126"/>
            <a:ext cx="851338" cy="8371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–10</a:t>
            </a: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0C151D48-7563-5933-113A-72AF1FD65D3B}"/>
              </a:ext>
            </a:extLst>
          </p:cNvPr>
          <p:cNvSpPr/>
          <p:nvPr/>
        </p:nvSpPr>
        <p:spPr>
          <a:xfrm>
            <a:off x="4192761" y="2616571"/>
            <a:ext cx="851338" cy="83715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–5</a:t>
            </a:r>
          </a:p>
        </p:txBody>
      </p:sp>
      <p:sp>
        <p:nvSpPr>
          <p:cNvPr id="72" name="Прямоугольник 71">
            <a:extLst>
              <a:ext uri="{FF2B5EF4-FFF2-40B4-BE49-F238E27FC236}">
                <a16:creationId xmlns:a16="http://schemas.microsoft.com/office/drawing/2014/main" id="{5841A4A7-8890-40D3-1D09-A18FE634A060}"/>
              </a:ext>
            </a:extLst>
          </p:cNvPr>
          <p:cNvSpPr/>
          <p:nvPr/>
        </p:nvSpPr>
        <p:spPr>
          <a:xfrm>
            <a:off x="4192761" y="3276010"/>
            <a:ext cx="851338" cy="8371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4,4</a:t>
            </a: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30A9F902-FAB1-961D-C94F-CD91EE2D5248}"/>
              </a:ext>
            </a:extLst>
          </p:cNvPr>
          <p:cNvSpPr/>
          <p:nvPr/>
        </p:nvSpPr>
        <p:spPr>
          <a:xfrm>
            <a:off x="4533350" y="3915733"/>
            <a:ext cx="851338" cy="8371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ru-RU" sz="28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61376CCB-8B58-F5CF-EED6-F83ECA641930}"/>
              </a:ext>
            </a:extLst>
          </p:cNvPr>
          <p:cNvSpPr/>
          <p:nvPr/>
        </p:nvSpPr>
        <p:spPr>
          <a:xfrm>
            <a:off x="4345659" y="5192446"/>
            <a:ext cx="851338" cy="83715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–4,4</a:t>
            </a:r>
          </a:p>
        </p:txBody>
      </p:sp>
      <p:sp>
        <p:nvSpPr>
          <p:cNvPr id="71" name="Прямоугольник 70">
            <a:extLst>
              <a:ext uri="{FF2B5EF4-FFF2-40B4-BE49-F238E27FC236}">
                <a16:creationId xmlns:a16="http://schemas.microsoft.com/office/drawing/2014/main" id="{94BF0DCD-1501-5FBE-2A57-F0BB008A4020}"/>
              </a:ext>
            </a:extLst>
          </p:cNvPr>
          <p:cNvSpPr/>
          <p:nvPr/>
        </p:nvSpPr>
        <p:spPr>
          <a:xfrm>
            <a:off x="3836779" y="5827714"/>
            <a:ext cx="851338" cy="83715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–12,4</a:t>
            </a:r>
          </a:p>
        </p:txBody>
      </p:sp>
    </p:spTree>
    <p:extLst>
      <p:ext uri="{BB962C8B-B14F-4D97-AF65-F5344CB8AC3E}">
        <p14:creationId xmlns:p14="http://schemas.microsoft.com/office/powerpoint/2010/main" val="2759930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BEA13A-A60B-0CAF-91B9-863D43574D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выглядит как линия, прямоугольный, Прямоугольник, диаграмма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F4C2DF9A-ABDE-5355-2E4D-9163BC714A5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48605"/>
            <a:ext cx="12191999" cy="812867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33D27B-03ED-2585-EE37-C71618BF3E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281" y="162756"/>
            <a:ext cx="11109435" cy="1134625"/>
          </a:xfrm>
        </p:spPr>
        <p:txBody>
          <a:bodyPr>
            <a:noAutofit/>
          </a:bodyPr>
          <a:lstStyle/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ПОДОБНЫЕ СЛАГАЕМЫЕ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D2A874-62A2-6C9E-C249-CBCBFFCA0017}"/>
              </a:ext>
            </a:extLst>
          </p:cNvPr>
          <p:cNvSpPr txBox="1"/>
          <p:nvPr/>
        </p:nvSpPr>
        <p:spPr>
          <a:xfrm>
            <a:off x="1000952" y="1491113"/>
            <a:ext cx="31534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1) 	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–4 + (–9)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D325C77-936D-E9F7-E76B-D13E2D3D5E74}"/>
              </a:ext>
            </a:extLst>
          </p:cNvPr>
          <p:cNvSpPr txBox="1"/>
          <p:nvPr/>
        </p:nvSpPr>
        <p:spPr>
          <a:xfrm>
            <a:off x="1000952" y="2133706"/>
            <a:ext cx="25458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2)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	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–3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7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9D9C11C-97E6-CCD7-5640-6BBFC61A5C3F}"/>
              </a:ext>
            </a:extLst>
          </p:cNvPr>
          <p:cNvSpPr txBox="1"/>
          <p:nvPr/>
        </p:nvSpPr>
        <p:spPr>
          <a:xfrm>
            <a:off x="995062" y="2775648"/>
            <a:ext cx="32239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3) 	–5,1</a:t>
            </a:r>
            <a:r>
              <a:rPr lang="ru-RU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r>
              <a:rPr lang="ru-RU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0,1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9B0EFB1-2339-38BF-CE85-4D4C5A89CAB6}"/>
              </a:ext>
            </a:extLst>
          </p:cNvPr>
          <p:cNvSpPr txBox="1"/>
          <p:nvPr/>
        </p:nvSpPr>
        <p:spPr>
          <a:xfrm>
            <a:off x="995062" y="3417590"/>
            <a:ext cx="31582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4) 	0,4 – (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4)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37AD8C-2472-F9AA-A822-EA3052FF33FA}"/>
              </a:ext>
            </a:extLst>
          </p:cNvPr>
          <p:cNvSpPr txBox="1"/>
          <p:nvPr/>
        </p:nvSpPr>
        <p:spPr>
          <a:xfrm>
            <a:off x="995062" y="4054837"/>
            <a:ext cx="35445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5)	2,3 + (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6,3)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5D7D35A-4B3D-2474-6F13-627B4560E0D2}"/>
              </a:ext>
            </a:extLst>
          </p:cNvPr>
          <p:cNvSpPr txBox="1"/>
          <p:nvPr/>
        </p:nvSpPr>
        <p:spPr>
          <a:xfrm>
            <a:off x="995062" y="4698758"/>
            <a:ext cx="26452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6)	1 – 3,4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61B20EA-E0AA-B5A6-46EE-4B7B4AE395B7}"/>
              </a:ext>
            </a:extLst>
          </p:cNvPr>
          <p:cNvSpPr txBox="1"/>
          <p:nvPr/>
        </p:nvSpPr>
        <p:spPr>
          <a:xfrm>
            <a:off x="995062" y="5334026"/>
            <a:ext cx="335059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7)	–8,4 – (–4) =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290A382-ECAB-1653-2ABD-2C53BDB59240}"/>
              </a:ext>
            </a:extLst>
          </p:cNvPr>
          <p:cNvSpPr txBox="1"/>
          <p:nvPr/>
        </p:nvSpPr>
        <p:spPr>
          <a:xfrm>
            <a:off x="995062" y="5969294"/>
            <a:ext cx="285847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8)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	0,6 – 13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4EC9F079-23D4-329C-ED53-A5E060A21105}"/>
                  </a:ext>
                </a:extLst>
              </p:cNvPr>
              <p:cNvSpPr txBox="1"/>
              <p:nvPr/>
            </p:nvSpPr>
            <p:spPr>
              <a:xfrm>
                <a:off x="6807313" y="1289102"/>
                <a:ext cx="3112262" cy="95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9)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		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					</m:t>
                      </m:r>
                      <m:r>
                        <m:rPr>
                          <m:nor/>
                        </m:rPr>
                        <a:rPr lang="en-US" sz="30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f>
                        <m:fPr>
                          <m:ctrlP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sz="30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 </m:t>
                      </m:r>
                      <m:f>
                        <m:fPr>
                          <m:ctrlP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sz="30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4EC9F079-23D4-329C-ED53-A5E060A211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1289102"/>
                <a:ext cx="3112262" cy="9580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B04E9DE-A135-2BD5-9FCC-71FF9BD9A94D}"/>
                  </a:ext>
                </a:extLst>
              </p:cNvPr>
              <p:cNvSpPr txBox="1"/>
              <p:nvPr/>
            </p:nvSpPr>
            <p:spPr>
              <a:xfrm>
                <a:off x="6807313" y="2573637"/>
                <a:ext cx="2955233" cy="95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10) 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</m:t>
                      </m:r>
                      <m:r>
                        <m:rPr>
                          <m:nor/>
                        </m:rPr>
                        <a:rPr lang="en-US" sz="30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</m:t>
                      </m:r>
                      <m:r>
                        <m:rPr>
                          <m:nor/>
                        </m:rPr>
                        <a:rPr lang="ru-RU" sz="32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ru-RU" sz="32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200" b="0" i="1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m:t> 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B04E9DE-A135-2BD5-9FCC-71FF9BD9A9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2573637"/>
                <a:ext cx="2955233" cy="95801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FF029AE6-85FA-6233-948E-E4922D31F0C8}"/>
                  </a:ext>
                </a:extLst>
              </p:cNvPr>
              <p:cNvSpPr txBox="1"/>
              <p:nvPr/>
            </p:nvSpPr>
            <p:spPr>
              <a:xfrm>
                <a:off x="6807313" y="3847312"/>
                <a:ext cx="2723823" cy="969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11)     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m:t> 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FF029AE6-85FA-6233-948E-E4922D31F0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3847312"/>
                <a:ext cx="2723823" cy="9690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C2F6352F-2005-A78B-D901-4DED0C82DC97}"/>
                  </a:ext>
                </a:extLst>
              </p:cNvPr>
              <p:cNvSpPr txBox="1"/>
              <p:nvPr/>
            </p:nvSpPr>
            <p:spPr>
              <a:xfrm>
                <a:off x="6807313" y="5132689"/>
                <a:ext cx="3297185" cy="9566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12) </m:t>
                      </m:r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0,5</m:t>
                      </m:r>
                      <m:r>
                        <m:rPr>
                          <m:nor/>
                        </m:rPr>
                        <a:rPr lang="en-US" sz="3000" b="0" i="0" smtClean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ru-RU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ru-RU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C2F6352F-2005-A78B-D901-4DED0C82DC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5132689"/>
                <a:ext cx="3297185" cy="95667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id="{3540438F-B45A-A519-B258-54D87800A47A}"/>
              </a:ext>
            </a:extLst>
          </p:cNvPr>
          <p:cNvSpPr/>
          <p:nvPr/>
        </p:nvSpPr>
        <p:spPr>
          <a:xfrm>
            <a:off x="9919575" y="1353672"/>
            <a:ext cx="851338" cy="83715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endParaRPr lang="ru-RU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id="{8B43E7D2-99A5-1454-9BF4-E9AE5FF1F925}"/>
              </a:ext>
            </a:extLst>
          </p:cNvPr>
          <p:cNvSpPr/>
          <p:nvPr/>
        </p:nvSpPr>
        <p:spPr>
          <a:xfrm>
            <a:off x="4151141" y="1349532"/>
            <a:ext cx="851338" cy="83715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–13</a:t>
            </a:r>
          </a:p>
        </p:txBody>
      </p:sp>
      <p:sp>
        <p:nvSpPr>
          <p:cNvPr id="67" name="Прямоугольник 66">
            <a:hlinkClick r:id="rId7" action="ppaction://hlinksldjump"/>
            <a:extLst>
              <a:ext uri="{FF2B5EF4-FFF2-40B4-BE49-F238E27FC236}">
                <a16:creationId xmlns:a16="http://schemas.microsoft.com/office/drawing/2014/main" id="{57735950-765E-77E6-6B19-D6337CF15025}"/>
              </a:ext>
            </a:extLst>
          </p:cNvPr>
          <p:cNvSpPr/>
          <p:nvPr/>
        </p:nvSpPr>
        <p:spPr>
          <a:xfrm>
            <a:off x="6070071" y="405946"/>
            <a:ext cx="851338" cy="837157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ru-RU" sz="3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id="{B0104EB5-D843-E5AE-AFC9-F2ABD94F0E99}"/>
              </a:ext>
            </a:extLst>
          </p:cNvPr>
          <p:cNvSpPr/>
          <p:nvPr/>
        </p:nvSpPr>
        <p:spPr>
          <a:xfrm>
            <a:off x="3595921" y="4572697"/>
            <a:ext cx="851338" cy="8371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–2,4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Прямоугольник 69">
                <a:hlinkClick r:id="rId8" action="ppaction://hlinksldjump"/>
                <a:extLst>
                  <a:ext uri="{FF2B5EF4-FFF2-40B4-BE49-F238E27FC236}">
                    <a16:creationId xmlns:a16="http://schemas.microsoft.com/office/drawing/2014/main" id="{D380D72F-47EA-F82A-3394-8E089CD4CBAB}"/>
                  </a:ext>
                </a:extLst>
              </p:cNvPr>
              <p:cNvSpPr/>
              <p:nvPr/>
            </p:nvSpPr>
            <p:spPr>
              <a:xfrm>
                <a:off x="8607358" y="400830"/>
                <a:ext cx="851338" cy="8371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</a:t>
                </a:r>
                <a:r>
                  <a:rPr lang="en-US" sz="10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70" name="Прямоугольник 69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D380D72F-47EA-F82A-3394-8E089CD4CB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358" y="400830"/>
                <a:ext cx="851338" cy="837157"/>
              </a:xfrm>
              <a:prstGeom prst="rect">
                <a:avLst/>
              </a:prstGeom>
              <a:blipFill>
                <a:blip r:embed="rId10"/>
                <a:stretch>
                  <a:fillRect b="-43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Прямоугольник 72">
                <a:extLst>
                  <a:ext uri="{FF2B5EF4-FFF2-40B4-BE49-F238E27FC236}">
                    <a16:creationId xmlns:a16="http://schemas.microsoft.com/office/drawing/2014/main" id="{6F074606-9994-88F7-ABB4-B666089E2865}"/>
                  </a:ext>
                </a:extLst>
              </p:cNvPr>
              <p:cNvSpPr/>
              <p:nvPr/>
            </p:nvSpPr>
            <p:spPr>
              <a:xfrm>
                <a:off x="9919575" y="2634067"/>
                <a:ext cx="851338" cy="837157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</a:t>
                </a:r>
                <a:r>
                  <a:rPr lang="en-US" sz="10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num>
                      <m:den>
                        <m: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ru-RU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3" name="Прямоугольник 72">
                <a:extLst>
                  <a:ext uri="{FF2B5EF4-FFF2-40B4-BE49-F238E27FC236}">
                    <a16:creationId xmlns:a16="http://schemas.microsoft.com/office/drawing/2014/main" id="{6F074606-9994-88F7-ABB4-B666089E28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9575" y="2634067"/>
                <a:ext cx="851338" cy="837157"/>
              </a:xfrm>
              <a:prstGeom prst="rect">
                <a:avLst/>
              </a:prstGeom>
              <a:blipFill>
                <a:blip r:embed="rId11"/>
                <a:stretch>
                  <a:fillRect b="-43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id="{6D5A0D79-1B56-FC72-3327-0AF996B28923}"/>
              </a:ext>
            </a:extLst>
          </p:cNvPr>
          <p:cNvSpPr/>
          <p:nvPr/>
        </p:nvSpPr>
        <p:spPr>
          <a:xfrm>
            <a:off x="982606" y="400155"/>
            <a:ext cx="10169007" cy="837157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id="{1609440C-141A-CD94-0CEB-8ADD70D7D6FD}"/>
              </a:ext>
            </a:extLst>
          </p:cNvPr>
          <p:cNvSpPr/>
          <p:nvPr/>
        </p:nvSpPr>
        <p:spPr>
          <a:xfrm>
            <a:off x="3494321" y="1992126"/>
            <a:ext cx="851338" cy="8371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–10</a:t>
            </a: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33894F44-B532-5FD8-FC23-6E7D4063D4EC}"/>
              </a:ext>
            </a:extLst>
          </p:cNvPr>
          <p:cNvSpPr/>
          <p:nvPr/>
        </p:nvSpPr>
        <p:spPr>
          <a:xfrm>
            <a:off x="4192761" y="2616571"/>
            <a:ext cx="851338" cy="83715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–5</a:t>
            </a:r>
          </a:p>
        </p:txBody>
      </p:sp>
      <p:sp>
        <p:nvSpPr>
          <p:cNvPr id="72" name="Прямоугольник 71">
            <a:extLst>
              <a:ext uri="{FF2B5EF4-FFF2-40B4-BE49-F238E27FC236}">
                <a16:creationId xmlns:a16="http://schemas.microsoft.com/office/drawing/2014/main" id="{9DF81013-2955-EDFE-26B1-33A18E8B8F31}"/>
              </a:ext>
            </a:extLst>
          </p:cNvPr>
          <p:cNvSpPr/>
          <p:nvPr/>
        </p:nvSpPr>
        <p:spPr>
          <a:xfrm>
            <a:off x="4192761" y="3276010"/>
            <a:ext cx="851338" cy="8371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4,4</a:t>
            </a: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CA5619B8-11F5-96BA-D7FA-650DEC0C8DF9}"/>
              </a:ext>
            </a:extLst>
          </p:cNvPr>
          <p:cNvSpPr/>
          <p:nvPr/>
        </p:nvSpPr>
        <p:spPr>
          <a:xfrm>
            <a:off x="4533350" y="3915733"/>
            <a:ext cx="851338" cy="8371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ru-RU" sz="28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0D3CF945-44DD-EF49-5C35-8838D5070E88}"/>
              </a:ext>
            </a:extLst>
          </p:cNvPr>
          <p:cNvSpPr/>
          <p:nvPr/>
        </p:nvSpPr>
        <p:spPr>
          <a:xfrm>
            <a:off x="4345659" y="5192446"/>
            <a:ext cx="851338" cy="83715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–4,4</a:t>
            </a:r>
          </a:p>
        </p:txBody>
      </p:sp>
      <p:sp>
        <p:nvSpPr>
          <p:cNvPr id="71" name="Прямоугольник 70">
            <a:extLst>
              <a:ext uri="{FF2B5EF4-FFF2-40B4-BE49-F238E27FC236}">
                <a16:creationId xmlns:a16="http://schemas.microsoft.com/office/drawing/2014/main" id="{B4F4073B-872A-7A68-BBDA-7C51EE8650A1}"/>
              </a:ext>
            </a:extLst>
          </p:cNvPr>
          <p:cNvSpPr/>
          <p:nvPr/>
        </p:nvSpPr>
        <p:spPr>
          <a:xfrm>
            <a:off x="3836779" y="5827714"/>
            <a:ext cx="851338" cy="83715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–12,4</a:t>
            </a:r>
          </a:p>
        </p:txBody>
      </p:sp>
    </p:spTree>
    <p:extLst>
      <p:ext uri="{BB962C8B-B14F-4D97-AF65-F5344CB8AC3E}">
        <p14:creationId xmlns:p14="http://schemas.microsoft.com/office/powerpoint/2010/main" val="41310279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F67546-1BB4-1794-715B-4500992EEF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выглядит как линия, прямоугольный, Прямоугольник, диаграмма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F47E759E-22F9-0268-02E1-3C6340C988F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48605"/>
            <a:ext cx="12191999" cy="812867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53FF62-F477-91FD-C561-304222408C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281" y="162756"/>
            <a:ext cx="11109435" cy="1134625"/>
          </a:xfrm>
        </p:spPr>
        <p:txBody>
          <a:bodyPr>
            <a:noAutofit/>
          </a:bodyPr>
          <a:lstStyle/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ПОДОБНЫЕ СЛАГАЕМЫЕ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C7AC30-EAED-0798-1DCE-8D719B9AEE40}"/>
              </a:ext>
            </a:extLst>
          </p:cNvPr>
          <p:cNvSpPr txBox="1"/>
          <p:nvPr/>
        </p:nvSpPr>
        <p:spPr>
          <a:xfrm>
            <a:off x="1000952" y="1491113"/>
            <a:ext cx="31534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1) 	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–4 + (–9)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6DD8575-DB25-AF65-A127-B4377E1B4CA3}"/>
              </a:ext>
            </a:extLst>
          </p:cNvPr>
          <p:cNvSpPr txBox="1"/>
          <p:nvPr/>
        </p:nvSpPr>
        <p:spPr>
          <a:xfrm>
            <a:off x="1000952" y="2133706"/>
            <a:ext cx="25458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2)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	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–3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7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BC6E039-1215-96C9-0652-2687D9D4DEAF}"/>
              </a:ext>
            </a:extLst>
          </p:cNvPr>
          <p:cNvSpPr txBox="1"/>
          <p:nvPr/>
        </p:nvSpPr>
        <p:spPr>
          <a:xfrm>
            <a:off x="995062" y="2775648"/>
            <a:ext cx="32239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3) 	–5,1</a:t>
            </a:r>
            <a:r>
              <a:rPr lang="ru-RU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r>
              <a:rPr lang="ru-RU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0,1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94D647E-6B68-85D9-F066-437C19F35AF4}"/>
              </a:ext>
            </a:extLst>
          </p:cNvPr>
          <p:cNvSpPr txBox="1"/>
          <p:nvPr/>
        </p:nvSpPr>
        <p:spPr>
          <a:xfrm>
            <a:off x="995062" y="3417590"/>
            <a:ext cx="31582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4) 	0,4 – (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4)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734A4CF-FD4E-BCD9-F0B4-2E2B95F85901}"/>
              </a:ext>
            </a:extLst>
          </p:cNvPr>
          <p:cNvSpPr txBox="1"/>
          <p:nvPr/>
        </p:nvSpPr>
        <p:spPr>
          <a:xfrm>
            <a:off x="995062" y="4054837"/>
            <a:ext cx="35445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5)	2,3 + (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6,3)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2240D3C-E778-D3C5-0F87-CDB27734A887}"/>
              </a:ext>
            </a:extLst>
          </p:cNvPr>
          <p:cNvSpPr txBox="1"/>
          <p:nvPr/>
        </p:nvSpPr>
        <p:spPr>
          <a:xfrm>
            <a:off x="995062" y="4698758"/>
            <a:ext cx="26452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6)	1 – 3,4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8AF84E4-4224-DD09-BC77-C8D160F8499B}"/>
              </a:ext>
            </a:extLst>
          </p:cNvPr>
          <p:cNvSpPr txBox="1"/>
          <p:nvPr/>
        </p:nvSpPr>
        <p:spPr>
          <a:xfrm>
            <a:off x="995062" y="5334026"/>
            <a:ext cx="335059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7)	–8,4 – (–4) =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7A99DA2-0EEF-3A75-8C50-29E5C19B9A35}"/>
              </a:ext>
            </a:extLst>
          </p:cNvPr>
          <p:cNvSpPr txBox="1"/>
          <p:nvPr/>
        </p:nvSpPr>
        <p:spPr>
          <a:xfrm>
            <a:off x="995062" y="5969294"/>
            <a:ext cx="285847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8)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	0,6 – 13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4AE3735-E461-F156-4371-D93AC6C1BBED}"/>
                  </a:ext>
                </a:extLst>
              </p:cNvPr>
              <p:cNvSpPr txBox="1"/>
              <p:nvPr/>
            </p:nvSpPr>
            <p:spPr>
              <a:xfrm>
                <a:off x="6807313" y="1289102"/>
                <a:ext cx="3112262" cy="95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9)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		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					</m:t>
                      </m:r>
                      <m:r>
                        <m:rPr>
                          <m:nor/>
                        </m:rPr>
                        <a:rPr lang="en-US" sz="30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f>
                        <m:fPr>
                          <m:ctrlP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sz="30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 </m:t>
                      </m:r>
                      <m:f>
                        <m:fPr>
                          <m:ctrlP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sz="30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4AE3735-E461-F156-4371-D93AC6C1BB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1289102"/>
                <a:ext cx="3112262" cy="9580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9E47DAB5-BEF1-C7FE-D68E-FB1F06EFA420}"/>
                  </a:ext>
                </a:extLst>
              </p:cNvPr>
              <p:cNvSpPr txBox="1"/>
              <p:nvPr/>
            </p:nvSpPr>
            <p:spPr>
              <a:xfrm>
                <a:off x="6807313" y="2573637"/>
                <a:ext cx="2955233" cy="95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10) 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</m:t>
                      </m:r>
                      <m:r>
                        <m:rPr>
                          <m:nor/>
                        </m:rPr>
                        <a:rPr lang="en-US" sz="30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</m:t>
                      </m:r>
                      <m:r>
                        <m:rPr>
                          <m:nor/>
                        </m:rPr>
                        <a:rPr lang="ru-RU" sz="32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ru-RU" sz="32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200" b="0" i="1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m:t> 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9E47DAB5-BEF1-C7FE-D68E-FB1F06EFA4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2573637"/>
                <a:ext cx="2955233" cy="95801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D056AFBB-E415-38BA-2E81-3B98CC86A28F}"/>
                  </a:ext>
                </a:extLst>
              </p:cNvPr>
              <p:cNvSpPr txBox="1"/>
              <p:nvPr/>
            </p:nvSpPr>
            <p:spPr>
              <a:xfrm>
                <a:off x="6807313" y="3847312"/>
                <a:ext cx="2723823" cy="969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11)     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m:t> 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D056AFBB-E415-38BA-2E81-3B98CC86A2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3847312"/>
                <a:ext cx="2723823" cy="9690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04357AF0-FC5A-BE4F-CE26-0DCB291EF8E5}"/>
                  </a:ext>
                </a:extLst>
              </p:cNvPr>
              <p:cNvSpPr txBox="1"/>
              <p:nvPr/>
            </p:nvSpPr>
            <p:spPr>
              <a:xfrm>
                <a:off x="6807313" y="5132689"/>
                <a:ext cx="3297185" cy="9566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12) </m:t>
                      </m:r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0,5</m:t>
                      </m:r>
                      <m:r>
                        <m:rPr>
                          <m:nor/>
                        </m:rPr>
                        <a:rPr lang="en-US" sz="3000" b="0" i="0" smtClean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ru-RU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ru-RU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04357AF0-FC5A-BE4F-CE26-0DCB291EF8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5132689"/>
                <a:ext cx="3297185" cy="95667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id="{2C3268C5-FD33-0578-DEF5-736EFAA254A8}"/>
              </a:ext>
            </a:extLst>
          </p:cNvPr>
          <p:cNvSpPr/>
          <p:nvPr/>
        </p:nvSpPr>
        <p:spPr>
          <a:xfrm>
            <a:off x="9919575" y="1353672"/>
            <a:ext cx="851338" cy="83715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endParaRPr lang="ru-RU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id="{C8BAFED4-BA10-751D-18DC-730DC47FB2A8}"/>
              </a:ext>
            </a:extLst>
          </p:cNvPr>
          <p:cNvSpPr/>
          <p:nvPr/>
        </p:nvSpPr>
        <p:spPr>
          <a:xfrm>
            <a:off x="4151141" y="1349532"/>
            <a:ext cx="851338" cy="83715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–13</a:t>
            </a:r>
          </a:p>
        </p:txBody>
      </p:sp>
      <p:sp>
        <p:nvSpPr>
          <p:cNvPr id="67" name="Прямоугольник 66">
            <a:hlinkClick r:id="rId7" action="ppaction://hlinksldjump"/>
            <a:extLst>
              <a:ext uri="{FF2B5EF4-FFF2-40B4-BE49-F238E27FC236}">
                <a16:creationId xmlns:a16="http://schemas.microsoft.com/office/drawing/2014/main" id="{5B2A3BC1-524E-06E8-2009-2890D3D6E22E}"/>
              </a:ext>
            </a:extLst>
          </p:cNvPr>
          <p:cNvSpPr/>
          <p:nvPr/>
        </p:nvSpPr>
        <p:spPr>
          <a:xfrm>
            <a:off x="6070071" y="405946"/>
            <a:ext cx="851338" cy="837157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ru-RU" sz="3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id="{35C4FA72-6906-1F15-436C-C5DA7E5D0FF2}"/>
              </a:ext>
            </a:extLst>
          </p:cNvPr>
          <p:cNvSpPr/>
          <p:nvPr/>
        </p:nvSpPr>
        <p:spPr>
          <a:xfrm>
            <a:off x="3595921" y="4572697"/>
            <a:ext cx="851338" cy="8371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–2,4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Прямоугольник 69">
                <a:extLst>
                  <a:ext uri="{FF2B5EF4-FFF2-40B4-BE49-F238E27FC236}">
                    <a16:creationId xmlns:a16="http://schemas.microsoft.com/office/drawing/2014/main" id="{F86B206A-CB3E-60DA-6ADD-911A773FBA06}"/>
                  </a:ext>
                </a:extLst>
              </p:cNvPr>
              <p:cNvSpPr/>
              <p:nvPr/>
            </p:nvSpPr>
            <p:spPr>
              <a:xfrm>
                <a:off x="9628029" y="3915733"/>
                <a:ext cx="851338" cy="8371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</a:t>
                </a:r>
                <a:r>
                  <a:rPr lang="en-US" sz="10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70" name="Прямоугольник 69">
                <a:extLst>
                  <a:ext uri="{FF2B5EF4-FFF2-40B4-BE49-F238E27FC236}">
                    <a16:creationId xmlns:a16="http://schemas.microsoft.com/office/drawing/2014/main" id="{F86B206A-CB3E-60DA-6ADD-911A773FBA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8029" y="3915733"/>
                <a:ext cx="851338" cy="837157"/>
              </a:xfrm>
              <a:prstGeom prst="rect">
                <a:avLst/>
              </a:prstGeom>
              <a:blipFill>
                <a:blip r:embed="rId8"/>
                <a:stretch>
                  <a:fillRect b="-362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Прямоугольник 72">
                <a:extLst>
                  <a:ext uri="{FF2B5EF4-FFF2-40B4-BE49-F238E27FC236}">
                    <a16:creationId xmlns:a16="http://schemas.microsoft.com/office/drawing/2014/main" id="{F08D148C-D65C-1059-62F7-6D42EB99FE4F}"/>
                  </a:ext>
                </a:extLst>
              </p:cNvPr>
              <p:cNvSpPr/>
              <p:nvPr/>
            </p:nvSpPr>
            <p:spPr>
              <a:xfrm>
                <a:off x="9919575" y="2634067"/>
                <a:ext cx="851338" cy="837157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</a:t>
                </a:r>
                <a:r>
                  <a:rPr lang="en-US" sz="10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num>
                      <m:den>
                        <m: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ru-RU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3" name="Прямоугольник 72">
                <a:extLst>
                  <a:ext uri="{FF2B5EF4-FFF2-40B4-BE49-F238E27FC236}">
                    <a16:creationId xmlns:a16="http://schemas.microsoft.com/office/drawing/2014/main" id="{F08D148C-D65C-1059-62F7-6D42EB99FE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9575" y="2634067"/>
                <a:ext cx="851338" cy="837157"/>
              </a:xfrm>
              <a:prstGeom prst="rect">
                <a:avLst/>
              </a:prstGeom>
              <a:blipFill>
                <a:blip r:embed="rId9"/>
                <a:stretch>
                  <a:fillRect b="-43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id="{21CFE54E-8747-1742-B86F-2C0C99240413}"/>
              </a:ext>
            </a:extLst>
          </p:cNvPr>
          <p:cNvSpPr/>
          <p:nvPr/>
        </p:nvSpPr>
        <p:spPr>
          <a:xfrm>
            <a:off x="982606" y="400155"/>
            <a:ext cx="10169007" cy="837157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id="{1FA8041D-918F-8E71-E7F1-AC47013809DB}"/>
              </a:ext>
            </a:extLst>
          </p:cNvPr>
          <p:cNvSpPr/>
          <p:nvPr/>
        </p:nvSpPr>
        <p:spPr>
          <a:xfrm>
            <a:off x="3494321" y="1992126"/>
            <a:ext cx="851338" cy="8371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–10</a:t>
            </a: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31C0A4FD-4F27-CD9B-3C37-DF0E3BBA77A4}"/>
              </a:ext>
            </a:extLst>
          </p:cNvPr>
          <p:cNvSpPr/>
          <p:nvPr/>
        </p:nvSpPr>
        <p:spPr>
          <a:xfrm>
            <a:off x="4192761" y="2616571"/>
            <a:ext cx="851338" cy="83715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–5</a:t>
            </a:r>
          </a:p>
        </p:txBody>
      </p:sp>
      <p:sp>
        <p:nvSpPr>
          <p:cNvPr id="72" name="Прямоугольник 71">
            <a:extLst>
              <a:ext uri="{FF2B5EF4-FFF2-40B4-BE49-F238E27FC236}">
                <a16:creationId xmlns:a16="http://schemas.microsoft.com/office/drawing/2014/main" id="{DA6CF81E-6D7C-E716-6DCC-F40609B28951}"/>
              </a:ext>
            </a:extLst>
          </p:cNvPr>
          <p:cNvSpPr/>
          <p:nvPr/>
        </p:nvSpPr>
        <p:spPr>
          <a:xfrm>
            <a:off x="4192761" y="3276010"/>
            <a:ext cx="851338" cy="8371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4,4</a:t>
            </a: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D3C96149-FA35-64FD-1955-04629E14E678}"/>
              </a:ext>
            </a:extLst>
          </p:cNvPr>
          <p:cNvSpPr/>
          <p:nvPr/>
        </p:nvSpPr>
        <p:spPr>
          <a:xfrm>
            <a:off x="4533350" y="3915733"/>
            <a:ext cx="851338" cy="8371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ru-RU" sz="28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340EFDA2-F01C-603C-2B17-3FD14F7478B6}"/>
              </a:ext>
            </a:extLst>
          </p:cNvPr>
          <p:cNvSpPr/>
          <p:nvPr/>
        </p:nvSpPr>
        <p:spPr>
          <a:xfrm>
            <a:off x="4345659" y="5192446"/>
            <a:ext cx="851338" cy="83715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–4,4</a:t>
            </a:r>
          </a:p>
        </p:txBody>
      </p:sp>
      <p:sp>
        <p:nvSpPr>
          <p:cNvPr id="71" name="Прямоугольник 70">
            <a:extLst>
              <a:ext uri="{FF2B5EF4-FFF2-40B4-BE49-F238E27FC236}">
                <a16:creationId xmlns:a16="http://schemas.microsoft.com/office/drawing/2014/main" id="{6AEB25D8-F3F5-DB70-76A3-B09C54153E2D}"/>
              </a:ext>
            </a:extLst>
          </p:cNvPr>
          <p:cNvSpPr/>
          <p:nvPr/>
        </p:nvSpPr>
        <p:spPr>
          <a:xfrm>
            <a:off x="3836779" y="5827714"/>
            <a:ext cx="851338" cy="83715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–12,4</a:t>
            </a:r>
          </a:p>
        </p:txBody>
      </p:sp>
    </p:spTree>
    <p:extLst>
      <p:ext uri="{BB962C8B-B14F-4D97-AF65-F5344CB8AC3E}">
        <p14:creationId xmlns:p14="http://schemas.microsoft.com/office/powerpoint/2010/main" val="33770287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CEE4D1-34D7-AC28-1C82-2E86CF9334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выглядит как линия, прямоугольный, Прямоугольник, диаграмма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EC56CC4E-6ECF-5FB2-88D5-0A6772B6E8D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48605"/>
            <a:ext cx="12191999" cy="812867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0A4FFC-0606-334B-9CBA-F50280C6B0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281" y="162756"/>
            <a:ext cx="11109435" cy="1134625"/>
          </a:xfrm>
        </p:spPr>
        <p:txBody>
          <a:bodyPr>
            <a:noAutofit/>
          </a:bodyPr>
          <a:lstStyle/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ПОДОБНЫЕ СЛАГАЕМЫЕ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A32C77-39CF-6E3F-83EB-5B1C4C427824}"/>
              </a:ext>
            </a:extLst>
          </p:cNvPr>
          <p:cNvSpPr txBox="1"/>
          <p:nvPr/>
        </p:nvSpPr>
        <p:spPr>
          <a:xfrm>
            <a:off x="1000952" y="1491113"/>
            <a:ext cx="31534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1) 	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–4 + (–9)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730B8B8-D428-2FF2-9F13-18BA3937D54C}"/>
              </a:ext>
            </a:extLst>
          </p:cNvPr>
          <p:cNvSpPr txBox="1"/>
          <p:nvPr/>
        </p:nvSpPr>
        <p:spPr>
          <a:xfrm>
            <a:off x="1000952" y="2133706"/>
            <a:ext cx="25458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2)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	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–3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7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AF0F347-409F-F168-5ED6-3769DBC9B84C}"/>
              </a:ext>
            </a:extLst>
          </p:cNvPr>
          <p:cNvSpPr txBox="1"/>
          <p:nvPr/>
        </p:nvSpPr>
        <p:spPr>
          <a:xfrm>
            <a:off x="995062" y="2775648"/>
            <a:ext cx="32239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3) 	–5,1</a:t>
            </a:r>
            <a:r>
              <a:rPr lang="ru-RU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r>
              <a:rPr lang="ru-RU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0,1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4B3F99B-6520-B04A-1CD8-E08BC02EF596}"/>
              </a:ext>
            </a:extLst>
          </p:cNvPr>
          <p:cNvSpPr txBox="1"/>
          <p:nvPr/>
        </p:nvSpPr>
        <p:spPr>
          <a:xfrm>
            <a:off x="995062" y="3417590"/>
            <a:ext cx="31582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4) 	0,4 – (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4)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F4A4C60-4D36-3B93-5ECA-EE9BEA19F8CC}"/>
              </a:ext>
            </a:extLst>
          </p:cNvPr>
          <p:cNvSpPr txBox="1"/>
          <p:nvPr/>
        </p:nvSpPr>
        <p:spPr>
          <a:xfrm>
            <a:off x="995062" y="4054837"/>
            <a:ext cx="35445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5)	2,3 + (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6,3)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9837FE1-6F99-8E71-18D5-0859F7E83DAE}"/>
              </a:ext>
            </a:extLst>
          </p:cNvPr>
          <p:cNvSpPr txBox="1"/>
          <p:nvPr/>
        </p:nvSpPr>
        <p:spPr>
          <a:xfrm>
            <a:off x="995062" y="4698758"/>
            <a:ext cx="26452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6)	1 – 3,4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210B320-E62B-65B6-6A13-90907F61FDCA}"/>
              </a:ext>
            </a:extLst>
          </p:cNvPr>
          <p:cNvSpPr txBox="1"/>
          <p:nvPr/>
        </p:nvSpPr>
        <p:spPr>
          <a:xfrm>
            <a:off x="995062" y="5334026"/>
            <a:ext cx="335059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7)	–8,4 – (–4) =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8FE63DE-B0A3-3DC7-75A3-5E8D2979685E}"/>
              </a:ext>
            </a:extLst>
          </p:cNvPr>
          <p:cNvSpPr txBox="1"/>
          <p:nvPr/>
        </p:nvSpPr>
        <p:spPr>
          <a:xfrm>
            <a:off x="995062" y="5969294"/>
            <a:ext cx="285847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8)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	0,6 – 13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598F347-131E-F6DD-2100-93C24A450294}"/>
                  </a:ext>
                </a:extLst>
              </p:cNvPr>
              <p:cNvSpPr txBox="1"/>
              <p:nvPr/>
            </p:nvSpPr>
            <p:spPr>
              <a:xfrm>
                <a:off x="6807313" y="1289102"/>
                <a:ext cx="3112262" cy="95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9)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		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					</m:t>
                      </m:r>
                      <m:r>
                        <m:rPr>
                          <m:nor/>
                        </m:rPr>
                        <a:rPr lang="en-US" sz="30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f>
                        <m:fPr>
                          <m:ctrlP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sz="30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 </m:t>
                      </m:r>
                      <m:f>
                        <m:fPr>
                          <m:ctrlP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sz="30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598F347-131E-F6DD-2100-93C24A4502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1289102"/>
                <a:ext cx="3112262" cy="9580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E0961B17-5CC5-F3D8-1EC7-38CD0188D3E7}"/>
                  </a:ext>
                </a:extLst>
              </p:cNvPr>
              <p:cNvSpPr txBox="1"/>
              <p:nvPr/>
            </p:nvSpPr>
            <p:spPr>
              <a:xfrm>
                <a:off x="6807313" y="2573637"/>
                <a:ext cx="2955233" cy="95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10) 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</m:t>
                      </m:r>
                      <m:r>
                        <m:rPr>
                          <m:nor/>
                        </m:rPr>
                        <a:rPr lang="en-US" sz="30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</m:t>
                      </m:r>
                      <m:r>
                        <m:rPr>
                          <m:nor/>
                        </m:rPr>
                        <a:rPr lang="ru-RU" sz="32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ru-RU" sz="32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200" b="0" i="1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m:t> 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E0961B17-5CC5-F3D8-1EC7-38CD0188D3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2573637"/>
                <a:ext cx="2955233" cy="95801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E557CB7C-32CD-89A2-06E2-08C2988F3D6C}"/>
                  </a:ext>
                </a:extLst>
              </p:cNvPr>
              <p:cNvSpPr txBox="1"/>
              <p:nvPr/>
            </p:nvSpPr>
            <p:spPr>
              <a:xfrm>
                <a:off x="6807313" y="3847312"/>
                <a:ext cx="2723823" cy="969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11)     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m:t> 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E557CB7C-32CD-89A2-06E2-08C2988F3D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3847312"/>
                <a:ext cx="2723823" cy="9690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3BF2191D-6DEF-12BD-6447-7296DA9B3466}"/>
                  </a:ext>
                </a:extLst>
              </p:cNvPr>
              <p:cNvSpPr txBox="1"/>
              <p:nvPr/>
            </p:nvSpPr>
            <p:spPr>
              <a:xfrm>
                <a:off x="6807313" y="5132689"/>
                <a:ext cx="3297185" cy="9566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12) </m:t>
                      </m:r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0,5</m:t>
                      </m:r>
                      <m:r>
                        <m:rPr>
                          <m:nor/>
                        </m:rPr>
                        <a:rPr lang="en-US" sz="3000" b="0" i="0" smtClean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ru-RU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ru-RU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3BF2191D-6DEF-12BD-6447-7296DA9B34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5132689"/>
                <a:ext cx="3297185" cy="95667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id="{31109056-6172-0CE1-1014-EDFD74238645}"/>
              </a:ext>
            </a:extLst>
          </p:cNvPr>
          <p:cNvSpPr/>
          <p:nvPr/>
        </p:nvSpPr>
        <p:spPr>
          <a:xfrm>
            <a:off x="9919575" y="1353672"/>
            <a:ext cx="851338" cy="83715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endParaRPr lang="ru-RU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id="{9033F6A4-6A1D-C88D-F370-B59C2D0326F2}"/>
              </a:ext>
            </a:extLst>
          </p:cNvPr>
          <p:cNvSpPr/>
          <p:nvPr/>
        </p:nvSpPr>
        <p:spPr>
          <a:xfrm>
            <a:off x="4151141" y="1349532"/>
            <a:ext cx="851338" cy="83715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–13</a:t>
            </a:r>
          </a:p>
        </p:txBody>
      </p:sp>
      <p:sp>
        <p:nvSpPr>
          <p:cNvPr id="67" name="Прямоугольник 66">
            <a:extLst>
              <a:ext uri="{FF2B5EF4-FFF2-40B4-BE49-F238E27FC236}">
                <a16:creationId xmlns:a16="http://schemas.microsoft.com/office/drawing/2014/main" id="{254C4322-C135-B831-6A95-C9BB7AADB6AE}"/>
              </a:ext>
            </a:extLst>
          </p:cNvPr>
          <p:cNvSpPr/>
          <p:nvPr/>
        </p:nvSpPr>
        <p:spPr>
          <a:xfrm>
            <a:off x="10215351" y="5192446"/>
            <a:ext cx="851338" cy="837157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ru-RU" sz="3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id="{0FD84519-3921-9CF4-32DC-8325CF798F8A}"/>
              </a:ext>
            </a:extLst>
          </p:cNvPr>
          <p:cNvSpPr/>
          <p:nvPr/>
        </p:nvSpPr>
        <p:spPr>
          <a:xfrm>
            <a:off x="3595921" y="4572697"/>
            <a:ext cx="851338" cy="8371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–2,4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Прямоугольник 69">
                <a:extLst>
                  <a:ext uri="{FF2B5EF4-FFF2-40B4-BE49-F238E27FC236}">
                    <a16:creationId xmlns:a16="http://schemas.microsoft.com/office/drawing/2014/main" id="{680613F1-FCEA-DA43-8EDA-4780C0A28C3E}"/>
                  </a:ext>
                </a:extLst>
              </p:cNvPr>
              <p:cNvSpPr/>
              <p:nvPr/>
            </p:nvSpPr>
            <p:spPr>
              <a:xfrm>
                <a:off x="9628029" y="3915733"/>
                <a:ext cx="851338" cy="8371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</a:t>
                </a:r>
                <a:r>
                  <a:rPr lang="en-US" sz="10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70" name="Прямоугольник 69">
                <a:extLst>
                  <a:ext uri="{FF2B5EF4-FFF2-40B4-BE49-F238E27FC236}">
                    <a16:creationId xmlns:a16="http://schemas.microsoft.com/office/drawing/2014/main" id="{680613F1-FCEA-DA43-8EDA-4780C0A28C3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8029" y="3915733"/>
                <a:ext cx="851338" cy="837157"/>
              </a:xfrm>
              <a:prstGeom prst="rect">
                <a:avLst/>
              </a:prstGeom>
              <a:blipFill>
                <a:blip r:embed="rId7"/>
                <a:stretch>
                  <a:fillRect b="-362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Прямоугольник 72">
                <a:extLst>
                  <a:ext uri="{FF2B5EF4-FFF2-40B4-BE49-F238E27FC236}">
                    <a16:creationId xmlns:a16="http://schemas.microsoft.com/office/drawing/2014/main" id="{0EF08154-04B7-F915-019C-D7BB475439C0}"/>
                  </a:ext>
                </a:extLst>
              </p:cNvPr>
              <p:cNvSpPr/>
              <p:nvPr/>
            </p:nvSpPr>
            <p:spPr>
              <a:xfrm>
                <a:off x="9919575" y="2634067"/>
                <a:ext cx="851338" cy="837157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</a:t>
                </a:r>
                <a:r>
                  <a:rPr lang="en-US" sz="10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num>
                      <m:den>
                        <m: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ru-RU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3" name="Прямоугольник 72">
                <a:extLst>
                  <a:ext uri="{FF2B5EF4-FFF2-40B4-BE49-F238E27FC236}">
                    <a16:creationId xmlns:a16="http://schemas.microsoft.com/office/drawing/2014/main" id="{0EF08154-04B7-F915-019C-D7BB475439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9575" y="2634067"/>
                <a:ext cx="851338" cy="837157"/>
              </a:xfrm>
              <a:prstGeom prst="rect">
                <a:avLst/>
              </a:prstGeom>
              <a:blipFill>
                <a:blip r:embed="rId8"/>
                <a:stretch>
                  <a:fillRect b="-43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id="{DBB09222-C1FC-BD01-05AB-6773B47AE7DB}"/>
              </a:ext>
            </a:extLst>
          </p:cNvPr>
          <p:cNvSpPr/>
          <p:nvPr/>
        </p:nvSpPr>
        <p:spPr>
          <a:xfrm>
            <a:off x="982606" y="400155"/>
            <a:ext cx="10169007" cy="837157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id="{5E68DDE3-25E4-1D57-8C47-3B14190C50BA}"/>
              </a:ext>
            </a:extLst>
          </p:cNvPr>
          <p:cNvSpPr/>
          <p:nvPr/>
        </p:nvSpPr>
        <p:spPr>
          <a:xfrm>
            <a:off x="3494321" y="1992126"/>
            <a:ext cx="851338" cy="8371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–10</a:t>
            </a: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D41C0603-B608-2B5B-E614-0C43AF3458D9}"/>
              </a:ext>
            </a:extLst>
          </p:cNvPr>
          <p:cNvSpPr/>
          <p:nvPr/>
        </p:nvSpPr>
        <p:spPr>
          <a:xfrm>
            <a:off x="4192761" y="2616571"/>
            <a:ext cx="851338" cy="83715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–5</a:t>
            </a:r>
          </a:p>
        </p:txBody>
      </p:sp>
      <p:sp>
        <p:nvSpPr>
          <p:cNvPr id="72" name="Прямоугольник 71">
            <a:extLst>
              <a:ext uri="{FF2B5EF4-FFF2-40B4-BE49-F238E27FC236}">
                <a16:creationId xmlns:a16="http://schemas.microsoft.com/office/drawing/2014/main" id="{CE63F3C9-FA7E-9711-A54B-696D2ED38518}"/>
              </a:ext>
            </a:extLst>
          </p:cNvPr>
          <p:cNvSpPr/>
          <p:nvPr/>
        </p:nvSpPr>
        <p:spPr>
          <a:xfrm>
            <a:off x="4192761" y="3276010"/>
            <a:ext cx="851338" cy="8371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4,4</a:t>
            </a: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5F7CC846-D907-4311-48BC-ADC72B1356AE}"/>
              </a:ext>
            </a:extLst>
          </p:cNvPr>
          <p:cNvSpPr/>
          <p:nvPr/>
        </p:nvSpPr>
        <p:spPr>
          <a:xfrm>
            <a:off x="4533350" y="3915733"/>
            <a:ext cx="851338" cy="8371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ru-RU" sz="28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8C2564CE-C1C5-F2C7-2CC3-A400486D0799}"/>
              </a:ext>
            </a:extLst>
          </p:cNvPr>
          <p:cNvSpPr/>
          <p:nvPr/>
        </p:nvSpPr>
        <p:spPr>
          <a:xfrm>
            <a:off x="4345659" y="5192446"/>
            <a:ext cx="851338" cy="83715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–4,4</a:t>
            </a:r>
          </a:p>
        </p:txBody>
      </p:sp>
      <p:sp>
        <p:nvSpPr>
          <p:cNvPr id="71" name="Прямоугольник 70">
            <a:extLst>
              <a:ext uri="{FF2B5EF4-FFF2-40B4-BE49-F238E27FC236}">
                <a16:creationId xmlns:a16="http://schemas.microsoft.com/office/drawing/2014/main" id="{DAFC862A-5E33-DF06-DE49-D639D2CFC3C4}"/>
              </a:ext>
            </a:extLst>
          </p:cNvPr>
          <p:cNvSpPr/>
          <p:nvPr/>
        </p:nvSpPr>
        <p:spPr>
          <a:xfrm>
            <a:off x="3836779" y="5827714"/>
            <a:ext cx="851338" cy="83715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–12,4</a:t>
            </a:r>
          </a:p>
        </p:txBody>
      </p:sp>
    </p:spTree>
    <p:extLst>
      <p:ext uri="{BB962C8B-B14F-4D97-AF65-F5344CB8AC3E}">
        <p14:creationId xmlns:p14="http://schemas.microsoft.com/office/powerpoint/2010/main" val="13676533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79FEFB-6B00-D20A-C040-DE7841D303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выглядит как линия, прямоугольный, Прямоугольник, диаграмма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DE763B02-6E56-64DE-C617-2FAEAC1143E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9" b="13804"/>
          <a:stretch/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204E92-BD62-5C87-F707-AB294F849C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281" y="162756"/>
            <a:ext cx="11109435" cy="1134625"/>
          </a:xfrm>
        </p:spPr>
        <p:txBody>
          <a:bodyPr>
            <a:noAutofit/>
          </a:bodyPr>
          <a:lstStyle/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ПОДОБНЫЕ СЛАГАЕМЫЕ</a:t>
            </a:r>
          </a:p>
        </p:txBody>
      </p:sp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id="{193FA646-DBA2-4B9A-23CD-347967B41BBE}"/>
              </a:ext>
            </a:extLst>
          </p:cNvPr>
          <p:cNvSpPr/>
          <p:nvPr/>
        </p:nvSpPr>
        <p:spPr>
          <a:xfrm>
            <a:off x="982606" y="400155"/>
            <a:ext cx="10169007" cy="837157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9091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83672" y="365126"/>
            <a:ext cx="10370127" cy="53542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035916"/>
            <a:ext cx="5181600" cy="4351338"/>
          </a:xfrm>
        </p:spPr>
        <p:txBody>
          <a:bodyPr/>
          <a:lstStyle/>
          <a:p>
            <a:r>
              <a:rPr lang="ru-RU" dirty="0"/>
              <a:t>Вариант 1</a:t>
            </a:r>
          </a:p>
          <a:p>
            <a:pPr marL="0" lvl="0" indent="0">
              <a:buNone/>
            </a:pPr>
            <a:r>
              <a:rPr lang="ru-RU" dirty="0" smtClean="0"/>
              <a:t>1)-13с</a:t>
            </a:r>
            <a:endParaRPr lang="ru-RU" dirty="0"/>
          </a:p>
          <a:p>
            <a:pPr marL="0" lvl="0" indent="0">
              <a:buNone/>
            </a:pPr>
            <a:r>
              <a:rPr lang="ru-RU" dirty="0" smtClean="0"/>
              <a:t>2)–13а </a:t>
            </a:r>
            <a:r>
              <a:rPr lang="ru-RU" dirty="0"/>
              <a:t>+ </a:t>
            </a:r>
            <a:r>
              <a:rPr lang="ru-RU" dirty="0" smtClean="0"/>
              <a:t>20</a:t>
            </a:r>
            <a:r>
              <a:rPr lang="en-US" dirty="0" smtClean="0"/>
              <a:t>b</a:t>
            </a:r>
            <a:endParaRPr lang="ru-RU" dirty="0"/>
          </a:p>
          <a:p>
            <a:pPr marL="0" lvl="0" indent="0">
              <a:buNone/>
            </a:pPr>
            <a:r>
              <a:rPr lang="ru-RU" dirty="0" smtClean="0"/>
              <a:t>3)-3</a:t>
            </a:r>
            <a:r>
              <a:rPr lang="en-US" dirty="0" smtClean="0"/>
              <a:t>x </a:t>
            </a:r>
            <a:r>
              <a:rPr lang="en-US" dirty="0"/>
              <a:t>+ </a:t>
            </a:r>
            <a:r>
              <a:rPr lang="en-US" dirty="0" smtClean="0"/>
              <a:t>2y</a:t>
            </a:r>
            <a:endParaRPr lang="ru-RU" dirty="0"/>
          </a:p>
          <a:p>
            <a:pPr marL="0" lvl="0" indent="0">
              <a:buNone/>
            </a:pPr>
            <a:r>
              <a:rPr lang="ru-RU" dirty="0" smtClean="0"/>
              <a:t>4)9</a:t>
            </a:r>
            <a:r>
              <a:rPr lang="en-US" dirty="0" smtClean="0"/>
              <a:t>a</a:t>
            </a:r>
            <a:r>
              <a:rPr lang="ru-RU" dirty="0" smtClean="0"/>
              <a:t> +</a:t>
            </a:r>
            <a:r>
              <a:rPr lang="en-US" dirty="0" smtClean="0"/>
              <a:t> 10</a:t>
            </a:r>
            <a:endParaRPr lang="ru-RU" dirty="0"/>
          </a:p>
          <a:p>
            <a:pPr marL="0" lvl="0" indent="0">
              <a:buNone/>
            </a:pPr>
            <a:r>
              <a:rPr lang="ru-RU" dirty="0" smtClean="0"/>
              <a:t>5)</a:t>
            </a:r>
            <a:r>
              <a:rPr lang="en-US" dirty="0" smtClean="0"/>
              <a:t>-</a:t>
            </a:r>
            <a:r>
              <a:rPr lang="ru-RU" dirty="0" smtClean="0"/>
              <a:t>44</a:t>
            </a:r>
            <a:r>
              <a:rPr lang="en-US" dirty="0" smtClean="0"/>
              <a:t>n</a:t>
            </a:r>
            <a:r>
              <a:rPr lang="ru-RU" dirty="0" smtClean="0"/>
              <a:t> + 9</a:t>
            </a:r>
          </a:p>
          <a:p>
            <a:pPr marL="0" lvl="0" indent="0">
              <a:buNone/>
            </a:pPr>
            <a:r>
              <a:rPr lang="ru-RU" dirty="0" smtClean="0"/>
              <a:t>Доп.:</a:t>
            </a:r>
          </a:p>
          <a:p>
            <a:pPr marL="0" lvl="0" indent="0">
              <a:buNone/>
            </a:pPr>
            <a:r>
              <a:rPr lang="ru-RU" dirty="0" smtClean="0"/>
              <a:t>-12у - 8</a:t>
            </a:r>
            <a:endParaRPr lang="ru-RU" dirty="0"/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172199" y="1035916"/>
            <a:ext cx="5181600" cy="4351338"/>
          </a:xfrm>
        </p:spPr>
        <p:txBody>
          <a:bodyPr/>
          <a:lstStyle/>
          <a:p>
            <a:r>
              <a:rPr lang="ru-RU" dirty="0"/>
              <a:t>Вариант 2</a:t>
            </a:r>
          </a:p>
          <a:p>
            <a:pPr marL="0" lvl="0" indent="0">
              <a:buNone/>
            </a:pPr>
            <a:r>
              <a:rPr lang="ru-RU" dirty="0" smtClean="0"/>
              <a:t>1)</a:t>
            </a:r>
            <a:r>
              <a:rPr lang="en-US" dirty="0" smtClean="0"/>
              <a:t> </a:t>
            </a:r>
            <a:r>
              <a:rPr lang="ru-RU" dirty="0"/>
              <a:t>13с </a:t>
            </a:r>
            <a:endParaRPr lang="ru-RU" dirty="0"/>
          </a:p>
          <a:p>
            <a:pPr marL="0" lvl="0" indent="0">
              <a:buNone/>
            </a:pPr>
            <a:r>
              <a:rPr lang="ru-RU" dirty="0" smtClean="0"/>
              <a:t>2)–3а </a:t>
            </a:r>
            <a:r>
              <a:rPr lang="ru-RU" dirty="0"/>
              <a:t>+ </a:t>
            </a:r>
            <a:r>
              <a:rPr lang="ru-RU" dirty="0" smtClean="0"/>
              <a:t>11</a:t>
            </a:r>
            <a:r>
              <a:rPr lang="en-US" dirty="0" smtClean="0"/>
              <a:t>b</a:t>
            </a:r>
            <a:endParaRPr lang="ru-RU" dirty="0"/>
          </a:p>
          <a:p>
            <a:pPr marL="0" lvl="0" indent="0">
              <a:buNone/>
            </a:pPr>
            <a:r>
              <a:rPr lang="ru-RU" dirty="0" smtClean="0"/>
              <a:t>3)9</a:t>
            </a:r>
            <a:r>
              <a:rPr lang="en-US" dirty="0" smtClean="0"/>
              <a:t>y – 5x</a:t>
            </a:r>
            <a:endParaRPr lang="ru-RU" dirty="0"/>
          </a:p>
          <a:p>
            <a:pPr marL="0" lvl="0" indent="0">
              <a:buNone/>
            </a:pPr>
            <a:r>
              <a:rPr lang="ru-RU" dirty="0" smtClean="0"/>
              <a:t>4)</a:t>
            </a:r>
            <a:r>
              <a:rPr lang="en-US" dirty="0" smtClean="0"/>
              <a:t>1</a:t>
            </a:r>
            <a:r>
              <a:rPr lang="ru-RU" dirty="0" smtClean="0"/>
              <a:t>3</a:t>
            </a:r>
            <a:r>
              <a:rPr lang="en-US" dirty="0" smtClean="0"/>
              <a:t>a </a:t>
            </a:r>
            <a:r>
              <a:rPr lang="en-US" dirty="0"/>
              <a:t>– </a:t>
            </a:r>
            <a:r>
              <a:rPr lang="en-US" dirty="0" smtClean="0"/>
              <a:t>1</a:t>
            </a:r>
            <a:r>
              <a:rPr lang="ru-RU" dirty="0" smtClean="0"/>
              <a:t>2</a:t>
            </a:r>
            <a:endParaRPr lang="ru-RU" dirty="0"/>
          </a:p>
          <a:p>
            <a:pPr marL="0" lvl="0" indent="0">
              <a:buNone/>
            </a:pPr>
            <a:r>
              <a:rPr lang="ru-RU" dirty="0" smtClean="0"/>
              <a:t>5)</a:t>
            </a:r>
            <a:r>
              <a:rPr lang="en-US" dirty="0" smtClean="0"/>
              <a:t>-</a:t>
            </a:r>
            <a:r>
              <a:rPr lang="ru-RU" dirty="0" smtClean="0"/>
              <a:t>33</a:t>
            </a:r>
            <a:r>
              <a:rPr lang="en-US" dirty="0" smtClean="0"/>
              <a:t>n </a:t>
            </a:r>
            <a:r>
              <a:rPr lang="ru-RU" dirty="0" smtClean="0"/>
              <a:t>+ 8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Доп.:</a:t>
            </a:r>
          </a:p>
          <a:p>
            <a:pPr marL="0" indent="0">
              <a:buNone/>
            </a:pPr>
            <a:r>
              <a:rPr lang="ru-RU" smtClean="0"/>
              <a:t>-29с + 31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3092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выглядит как линия, прямоугольный, Прямоугольник, диаграмма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D2F50D7F-D6CA-40E1-E81E-4B58167CD00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9" b="13804"/>
          <a:stretch/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C475D9-90EC-9A7B-77E5-14C097A85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737FFCF-982B-DEA8-BE0C-342EF295FA8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1795" b="74231" l="10000" r="90000">
                        <a14:foregroundMark x1="54700" y1="74231" x2="56400" y2="715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555" b="21037"/>
          <a:stretch/>
        </p:blipFill>
        <p:spPr>
          <a:xfrm>
            <a:off x="150354" y="0"/>
            <a:ext cx="11891290" cy="5881168"/>
          </a:xfrm>
          <a:prstGeom prst="rect">
            <a:avLst/>
          </a:prstGeom>
        </p:spPr>
      </p:pic>
      <p:sp>
        <p:nvSpPr>
          <p:cNvPr id="3" name="Прямоугольник: скругленные углы 2">
            <a:hlinkClick r:id="" action="ppaction://hlinkshowjump?jump=lastslideviewed"/>
            <a:extLst>
              <a:ext uri="{FF2B5EF4-FFF2-40B4-BE49-F238E27FC236}">
                <a16:creationId xmlns:a16="http://schemas.microsoft.com/office/drawing/2014/main" id="{08176537-0CD3-CB49-0F97-11F7FC521DD2}"/>
              </a:ext>
            </a:extLst>
          </p:cNvPr>
          <p:cNvSpPr>
            <a:spLocks/>
          </p:cNvSpPr>
          <p:nvPr/>
        </p:nvSpPr>
        <p:spPr>
          <a:xfrm>
            <a:off x="-502662" y="0"/>
            <a:ext cx="13197323" cy="7336465"/>
          </a:xfrm>
          <a:prstGeom prst="round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dirty="0"/>
              <a:t>                                                                                                                                                                                                                             Назад</a:t>
            </a:r>
          </a:p>
        </p:txBody>
      </p:sp>
    </p:spTree>
    <p:extLst>
      <p:ext uri="{BB962C8B-B14F-4D97-AF65-F5344CB8AC3E}">
        <p14:creationId xmlns:p14="http://schemas.microsoft.com/office/powerpoint/2010/main" val="1206023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042308-0AE5-0A0D-6EB6-FADEA6029A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выглядит как линия, прямоугольный, Прямоугольник, диаграмма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E86B4490-CFEA-D0DB-E2C9-8E34CF5FB80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48605"/>
            <a:ext cx="12191999" cy="812867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94C436-546B-4F05-BA41-751CE59431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281" y="162756"/>
            <a:ext cx="11109435" cy="1134625"/>
          </a:xfrm>
        </p:spPr>
        <p:txBody>
          <a:bodyPr>
            <a:noAutofit/>
          </a:bodyPr>
          <a:lstStyle/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ПОДОБНЫЕ СЛАГАЕМЫЕ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584960-BC64-4F54-791A-AB8DAA36524E}"/>
              </a:ext>
            </a:extLst>
          </p:cNvPr>
          <p:cNvSpPr txBox="1"/>
          <p:nvPr/>
        </p:nvSpPr>
        <p:spPr>
          <a:xfrm>
            <a:off x="1000952" y="1491113"/>
            <a:ext cx="31534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1) 	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–4 + (–9)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41BB1A4-2C72-0357-2C66-CCDA3357D493}"/>
              </a:ext>
            </a:extLst>
          </p:cNvPr>
          <p:cNvSpPr txBox="1"/>
          <p:nvPr/>
        </p:nvSpPr>
        <p:spPr>
          <a:xfrm>
            <a:off x="1000952" y="2133706"/>
            <a:ext cx="25458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2)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	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–3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7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A4EB0DE-3F24-977A-6FC2-1145A5085FB5}"/>
              </a:ext>
            </a:extLst>
          </p:cNvPr>
          <p:cNvSpPr txBox="1"/>
          <p:nvPr/>
        </p:nvSpPr>
        <p:spPr>
          <a:xfrm>
            <a:off x="995062" y="2775648"/>
            <a:ext cx="32239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3) 	–5,1</a:t>
            </a:r>
            <a:r>
              <a:rPr lang="ru-RU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r>
              <a:rPr lang="ru-RU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0,1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1B3688D-53A3-D5DD-0B5E-3D18773D4592}"/>
              </a:ext>
            </a:extLst>
          </p:cNvPr>
          <p:cNvSpPr txBox="1"/>
          <p:nvPr/>
        </p:nvSpPr>
        <p:spPr>
          <a:xfrm>
            <a:off x="995062" y="3417590"/>
            <a:ext cx="31582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4) 	0,4 – (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4)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42F72BC-1905-74DD-9B7C-F9B944059C43}"/>
              </a:ext>
            </a:extLst>
          </p:cNvPr>
          <p:cNvSpPr txBox="1"/>
          <p:nvPr/>
        </p:nvSpPr>
        <p:spPr>
          <a:xfrm>
            <a:off x="995062" y="4054837"/>
            <a:ext cx="35445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5)	2,3 + (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6,3)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B9FFFF2-91BC-5721-F0FA-64F2D44D8195}"/>
              </a:ext>
            </a:extLst>
          </p:cNvPr>
          <p:cNvSpPr txBox="1"/>
          <p:nvPr/>
        </p:nvSpPr>
        <p:spPr>
          <a:xfrm>
            <a:off x="995062" y="4698758"/>
            <a:ext cx="26452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6)	1 – 3,4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10ECA57-6378-CACC-7743-FC6BE90EB7C6}"/>
              </a:ext>
            </a:extLst>
          </p:cNvPr>
          <p:cNvSpPr txBox="1"/>
          <p:nvPr/>
        </p:nvSpPr>
        <p:spPr>
          <a:xfrm>
            <a:off x="995062" y="5334026"/>
            <a:ext cx="335059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7)	–8,4 – (–4) =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D5CD7E4-886A-8482-7D1E-778165FD51C9}"/>
              </a:ext>
            </a:extLst>
          </p:cNvPr>
          <p:cNvSpPr txBox="1"/>
          <p:nvPr/>
        </p:nvSpPr>
        <p:spPr>
          <a:xfrm>
            <a:off x="995062" y="5969294"/>
            <a:ext cx="285847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8)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	0,6 – 13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EC70195B-4004-2061-57B8-23DF42CAD342}"/>
                  </a:ext>
                </a:extLst>
              </p:cNvPr>
              <p:cNvSpPr txBox="1"/>
              <p:nvPr/>
            </p:nvSpPr>
            <p:spPr>
              <a:xfrm>
                <a:off x="6807313" y="1289102"/>
                <a:ext cx="3112262" cy="95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9)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		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					</m:t>
                      </m:r>
                      <m:r>
                        <m:rPr>
                          <m:nor/>
                        </m:rPr>
                        <a:rPr lang="en-US" sz="30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f>
                        <m:fPr>
                          <m:ctrlP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sz="30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 </m:t>
                      </m:r>
                      <m:f>
                        <m:fPr>
                          <m:ctrlP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sz="30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EC70195B-4004-2061-57B8-23DF42CAD3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1289102"/>
                <a:ext cx="3112262" cy="9580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7CB79FB1-4602-86DF-AB04-A3EDA70D6D98}"/>
                  </a:ext>
                </a:extLst>
              </p:cNvPr>
              <p:cNvSpPr txBox="1"/>
              <p:nvPr/>
            </p:nvSpPr>
            <p:spPr>
              <a:xfrm>
                <a:off x="6807313" y="2573637"/>
                <a:ext cx="2955233" cy="95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10) 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</m:t>
                      </m:r>
                      <m:r>
                        <m:rPr>
                          <m:nor/>
                        </m:rPr>
                        <a:rPr lang="en-US" sz="30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</m:t>
                      </m:r>
                      <m:r>
                        <m:rPr>
                          <m:nor/>
                        </m:rPr>
                        <a:rPr lang="ru-RU" sz="32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ru-RU" sz="32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200" b="0" i="1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m:t> 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7CB79FB1-4602-86DF-AB04-A3EDA70D6D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2573637"/>
                <a:ext cx="2955233" cy="95801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7D2FC4C-1ECD-7061-013E-842A3385CB9D}"/>
                  </a:ext>
                </a:extLst>
              </p:cNvPr>
              <p:cNvSpPr txBox="1"/>
              <p:nvPr/>
            </p:nvSpPr>
            <p:spPr>
              <a:xfrm>
                <a:off x="6807313" y="3847312"/>
                <a:ext cx="2723823" cy="969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11)     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m:t> 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7D2FC4C-1ECD-7061-013E-842A3385CB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3847312"/>
                <a:ext cx="2723823" cy="9690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4FE33F7C-584D-5467-FAAC-5AD6F75AA80F}"/>
                  </a:ext>
                </a:extLst>
              </p:cNvPr>
              <p:cNvSpPr txBox="1"/>
              <p:nvPr/>
            </p:nvSpPr>
            <p:spPr>
              <a:xfrm>
                <a:off x="6807313" y="5132689"/>
                <a:ext cx="3297185" cy="9566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12) </m:t>
                      </m:r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0,5</m:t>
                      </m:r>
                      <m:r>
                        <m:rPr>
                          <m:nor/>
                        </m:rPr>
                        <a:rPr lang="en-US" sz="3000" b="0" i="0" smtClean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ru-RU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ru-RU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4FE33F7C-584D-5467-FAAC-5AD6F75AA8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5132689"/>
                <a:ext cx="3297185" cy="95667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Прямоугольник 60">
            <a:hlinkClick r:id="rId7" action="ppaction://hlinksldjump"/>
            <a:extLst>
              <a:ext uri="{FF2B5EF4-FFF2-40B4-BE49-F238E27FC236}">
                <a16:creationId xmlns:a16="http://schemas.microsoft.com/office/drawing/2014/main" id="{926CC169-8A14-ECE4-DC37-FC3D1638D24F}"/>
              </a:ext>
            </a:extLst>
          </p:cNvPr>
          <p:cNvSpPr/>
          <p:nvPr/>
        </p:nvSpPr>
        <p:spPr>
          <a:xfrm>
            <a:off x="2675182" y="401097"/>
            <a:ext cx="851338" cy="83715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endParaRPr lang="ru-RU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2" name="Прямоугольник 61">
            <a:hlinkClick r:id="rId8" action="ppaction://hlinksldjump"/>
            <a:extLst>
              <a:ext uri="{FF2B5EF4-FFF2-40B4-BE49-F238E27FC236}">
                <a16:creationId xmlns:a16="http://schemas.microsoft.com/office/drawing/2014/main" id="{424E07C6-5944-C7D0-3E2E-D2E04E6273A3}"/>
              </a:ext>
            </a:extLst>
          </p:cNvPr>
          <p:cNvSpPr/>
          <p:nvPr/>
        </p:nvSpPr>
        <p:spPr>
          <a:xfrm>
            <a:off x="1827448" y="406569"/>
            <a:ext cx="851338" cy="8371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–10</a:t>
            </a:r>
          </a:p>
        </p:txBody>
      </p:sp>
      <p:sp>
        <p:nvSpPr>
          <p:cNvPr id="64" name="Прямоугольник 63">
            <a:hlinkClick r:id="rId7" action="ppaction://hlinksldjump"/>
            <a:extLst>
              <a:ext uri="{FF2B5EF4-FFF2-40B4-BE49-F238E27FC236}">
                <a16:creationId xmlns:a16="http://schemas.microsoft.com/office/drawing/2014/main" id="{2FE55456-A2C0-C39D-CFCE-668991583F0F}"/>
              </a:ext>
            </a:extLst>
          </p:cNvPr>
          <p:cNvSpPr/>
          <p:nvPr/>
        </p:nvSpPr>
        <p:spPr>
          <a:xfrm>
            <a:off x="3518378" y="404329"/>
            <a:ext cx="851338" cy="83715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–4,4</a:t>
            </a:r>
          </a:p>
        </p:txBody>
      </p:sp>
      <p:sp>
        <p:nvSpPr>
          <p:cNvPr id="65" name="Прямоугольник 64">
            <a:hlinkClick r:id="rId7" action="ppaction://hlinksldjump"/>
            <a:extLst>
              <a:ext uri="{FF2B5EF4-FFF2-40B4-BE49-F238E27FC236}">
                <a16:creationId xmlns:a16="http://schemas.microsoft.com/office/drawing/2014/main" id="{98AAA7FA-63F7-E16D-34A3-6ACBAE18F207}"/>
              </a:ext>
            </a:extLst>
          </p:cNvPr>
          <p:cNvSpPr/>
          <p:nvPr/>
        </p:nvSpPr>
        <p:spPr>
          <a:xfrm>
            <a:off x="4371542" y="403364"/>
            <a:ext cx="851338" cy="8371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ru-RU" sz="28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6" name="Прямоугольник 65">
            <a:hlinkClick r:id="rId7" action="ppaction://hlinksldjump"/>
            <a:extLst>
              <a:ext uri="{FF2B5EF4-FFF2-40B4-BE49-F238E27FC236}">
                <a16:creationId xmlns:a16="http://schemas.microsoft.com/office/drawing/2014/main" id="{F4F510F4-8F83-F766-A922-81C41DD69E66}"/>
              </a:ext>
            </a:extLst>
          </p:cNvPr>
          <p:cNvSpPr/>
          <p:nvPr/>
        </p:nvSpPr>
        <p:spPr>
          <a:xfrm>
            <a:off x="5223640" y="399802"/>
            <a:ext cx="851338" cy="83715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–5</a:t>
            </a:r>
          </a:p>
        </p:txBody>
      </p:sp>
      <p:sp>
        <p:nvSpPr>
          <p:cNvPr id="67" name="Прямоугольник 66">
            <a:hlinkClick r:id="rId7" action="ppaction://hlinksldjump"/>
            <a:extLst>
              <a:ext uri="{FF2B5EF4-FFF2-40B4-BE49-F238E27FC236}">
                <a16:creationId xmlns:a16="http://schemas.microsoft.com/office/drawing/2014/main" id="{8E8117C6-A9F5-FEE0-4D5D-C05A7C329CED}"/>
              </a:ext>
            </a:extLst>
          </p:cNvPr>
          <p:cNvSpPr/>
          <p:nvPr/>
        </p:nvSpPr>
        <p:spPr>
          <a:xfrm>
            <a:off x="6070071" y="405946"/>
            <a:ext cx="851338" cy="837157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ru-RU" sz="3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id="{F0FF3C31-DBD0-ECBC-2CA4-08242C0E3EE8}"/>
              </a:ext>
            </a:extLst>
          </p:cNvPr>
          <p:cNvSpPr/>
          <p:nvPr/>
        </p:nvSpPr>
        <p:spPr>
          <a:xfrm>
            <a:off x="4151141" y="1349532"/>
            <a:ext cx="851338" cy="83715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–13</a:t>
            </a:r>
          </a:p>
        </p:txBody>
      </p:sp>
      <p:sp>
        <p:nvSpPr>
          <p:cNvPr id="69" name="Прямоугольник 68">
            <a:hlinkClick r:id="rId7" action="ppaction://hlinksldjump"/>
            <a:extLst>
              <a:ext uri="{FF2B5EF4-FFF2-40B4-BE49-F238E27FC236}">
                <a16:creationId xmlns:a16="http://schemas.microsoft.com/office/drawing/2014/main" id="{CCA666AC-0459-ECA9-B74B-E30192014851}"/>
              </a:ext>
            </a:extLst>
          </p:cNvPr>
          <p:cNvSpPr/>
          <p:nvPr/>
        </p:nvSpPr>
        <p:spPr>
          <a:xfrm>
            <a:off x="7759412" y="405945"/>
            <a:ext cx="851338" cy="8371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–2,4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Прямоугольник 69">
                <a:hlinkClick r:id="rId7" action="ppaction://hlinksldjump"/>
                <a:extLst>
                  <a:ext uri="{FF2B5EF4-FFF2-40B4-BE49-F238E27FC236}">
                    <a16:creationId xmlns:a16="http://schemas.microsoft.com/office/drawing/2014/main" id="{7688C86C-9A9B-4DDC-1B85-2402FEFAEC45}"/>
                  </a:ext>
                </a:extLst>
              </p:cNvPr>
              <p:cNvSpPr/>
              <p:nvPr/>
            </p:nvSpPr>
            <p:spPr>
              <a:xfrm>
                <a:off x="8607358" y="400830"/>
                <a:ext cx="851338" cy="8371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</a:t>
                </a:r>
                <a:r>
                  <a:rPr lang="en-US" sz="10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70" name="Прямоугольник 69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7688C86C-9A9B-4DDC-1B85-2402FEFAEC4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358" y="400830"/>
                <a:ext cx="851338" cy="837157"/>
              </a:xfrm>
              <a:prstGeom prst="rect">
                <a:avLst/>
              </a:prstGeom>
              <a:blipFill>
                <a:blip r:embed="rId10"/>
                <a:stretch>
                  <a:fillRect b="-43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Прямоугольник 70">
            <a:hlinkClick r:id="rId9" action="ppaction://hlinksldjump"/>
            <a:extLst>
              <a:ext uri="{FF2B5EF4-FFF2-40B4-BE49-F238E27FC236}">
                <a16:creationId xmlns:a16="http://schemas.microsoft.com/office/drawing/2014/main" id="{CF469BEF-CFB2-73F5-C4AA-24D0F46A82F6}"/>
              </a:ext>
            </a:extLst>
          </p:cNvPr>
          <p:cNvSpPr/>
          <p:nvPr/>
        </p:nvSpPr>
        <p:spPr>
          <a:xfrm>
            <a:off x="9450228" y="405952"/>
            <a:ext cx="851338" cy="83715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–12,4</a:t>
            </a:r>
          </a:p>
        </p:txBody>
      </p:sp>
      <p:sp>
        <p:nvSpPr>
          <p:cNvPr id="72" name="Прямоугольник 71">
            <a:hlinkClick r:id="rId9" action="ppaction://hlinksldjump"/>
            <a:extLst>
              <a:ext uri="{FF2B5EF4-FFF2-40B4-BE49-F238E27FC236}">
                <a16:creationId xmlns:a16="http://schemas.microsoft.com/office/drawing/2014/main" id="{10AAB2BB-18C4-FCAE-1B49-A210F2A1B884}"/>
              </a:ext>
            </a:extLst>
          </p:cNvPr>
          <p:cNvSpPr/>
          <p:nvPr/>
        </p:nvSpPr>
        <p:spPr>
          <a:xfrm>
            <a:off x="10300275" y="400155"/>
            <a:ext cx="851338" cy="8371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4,4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Прямоугольник 72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BBE3930A-5FAB-8535-439B-097B6DDC4339}"/>
                  </a:ext>
                </a:extLst>
              </p:cNvPr>
              <p:cNvSpPr/>
              <p:nvPr/>
            </p:nvSpPr>
            <p:spPr>
              <a:xfrm>
                <a:off x="982606" y="399802"/>
                <a:ext cx="851338" cy="837157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</a:t>
                </a:r>
                <a:r>
                  <a:rPr lang="en-US" sz="10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num>
                      <m:den>
                        <m: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ru-RU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3" name="Прямоугольник 72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BBE3930A-5FAB-8535-439B-097B6DDC43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606" y="399802"/>
                <a:ext cx="851338" cy="837157"/>
              </a:xfrm>
              <a:prstGeom prst="rect">
                <a:avLst/>
              </a:prstGeom>
              <a:blipFill>
                <a:blip r:embed="rId11"/>
                <a:stretch>
                  <a:fillRect b="-365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id="{B2CB6BE0-3B19-C807-CA0A-90B15CD97F44}"/>
              </a:ext>
            </a:extLst>
          </p:cNvPr>
          <p:cNvSpPr/>
          <p:nvPr/>
        </p:nvSpPr>
        <p:spPr>
          <a:xfrm>
            <a:off x="982606" y="400155"/>
            <a:ext cx="10169007" cy="837157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629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3A7E56-5984-C40C-36DA-1B0C84E2F5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выглядит как линия, прямоугольный, Прямоугольник, диаграмма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543FDCC9-0EEA-CF7B-61A4-55A643C7152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48605"/>
            <a:ext cx="12191999" cy="812867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5F8FBC-F8D9-DBBC-A7F7-9BDC9D9164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281" y="162756"/>
            <a:ext cx="11109435" cy="1134625"/>
          </a:xfrm>
        </p:spPr>
        <p:txBody>
          <a:bodyPr>
            <a:noAutofit/>
          </a:bodyPr>
          <a:lstStyle/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ПОДОБНЫЕ СЛАГАЕМЫЕ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42C912-83D9-D865-6D43-2EBBF83C6A57}"/>
              </a:ext>
            </a:extLst>
          </p:cNvPr>
          <p:cNvSpPr txBox="1"/>
          <p:nvPr/>
        </p:nvSpPr>
        <p:spPr>
          <a:xfrm>
            <a:off x="1000952" y="1491113"/>
            <a:ext cx="31534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1) 	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–4 + (–9)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B7E25E-D749-F970-4357-66B283710500}"/>
              </a:ext>
            </a:extLst>
          </p:cNvPr>
          <p:cNvSpPr txBox="1"/>
          <p:nvPr/>
        </p:nvSpPr>
        <p:spPr>
          <a:xfrm>
            <a:off x="1000952" y="2133706"/>
            <a:ext cx="25458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2)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	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–3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7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99C1BB7-002D-2DDD-3BCE-9D385E6D4C15}"/>
              </a:ext>
            </a:extLst>
          </p:cNvPr>
          <p:cNvSpPr txBox="1"/>
          <p:nvPr/>
        </p:nvSpPr>
        <p:spPr>
          <a:xfrm>
            <a:off x="995062" y="2775648"/>
            <a:ext cx="32239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3) 	–5,1</a:t>
            </a:r>
            <a:r>
              <a:rPr lang="ru-RU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r>
              <a:rPr lang="ru-RU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0,1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877CEE3-1ED3-978D-FC11-494271146574}"/>
              </a:ext>
            </a:extLst>
          </p:cNvPr>
          <p:cNvSpPr txBox="1"/>
          <p:nvPr/>
        </p:nvSpPr>
        <p:spPr>
          <a:xfrm>
            <a:off x="995062" y="3417590"/>
            <a:ext cx="31582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4) 	0,4 – (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4)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ABD5339-1930-F153-2825-9A2C9BD99BF7}"/>
              </a:ext>
            </a:extLst>
          </p:cNvPr>
          <p:cNvSpPr txBox="1"/>
          <p:nvPr/>
        </p:nvSpPr>
        <p:spPr>
          <a:xfrm>
            <a:off x="995062" y="4054837"/>
            <a:ext cx="35445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5)	2,3 + (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6,3)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B008BC-ECAF-4CB8-2BBE-F198CAB1469F}"/>
              </a:ext>
            </a:extLst>
          </p:cNvPr>
          <p:cNvSpPr txBox="1"/>
          <p:nvPr/>
        </p:nvSpPr>
        <p:spPr>
          <a:xfrm>
            <a:off x="995062" y="4698758"/>
            <a:ext cx="26452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6)	1 – 3,4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2532662-4746-4318-BB9F-D05ADC4B3954}"/>
              </a:ext>
            </a:extLst>
          </p:cNvPr>
          <p:cNvSpPr txBox="1"/>
          <p:nvPr/>
        </p:nvSpPr>
        <p:spPr>
          <a:xfrm>
            <a:off x="995062" y="5334026"/>
            <a:ext cx="335059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7)	–8,4 – (–4) =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45CE665-13A0-6FF7-18A7-5DA00F79D923}"/>
              </a:ext>
            </a:extLst>
          </p:cNvPr>
          <p:cNvSpPr txBox="1"/>
          <p:nvPr/>
        </p:nvSpPr>
        <p:spPr>
          <a:xfrm>
            <a:off x="995062" y="5969294"/>
            <a:ext cx="285847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8)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	0,6 – 13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759F3708-4AD5-C840-1915-3951203022AC}"/>
                  </a:ext>
                </a:extLst>
              </p:cNvPr>
              <p:cNvSpPr txBox="1"/>
              <p:nvPr/>
            </p:nvSpPr>
            <p:spPr>
              <a:xfrm>
                <a:off x="6807313" y="1289102"/>
                <a:ext cx="3112262" cy="95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9)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		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					</m:t>
                      </m:r>
                      <m:r>
                        <m:rPr>
                          <m:nor/>
                        </m:rPr>
                        <a:rPr lang="en-US" sz="30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f>
                        <m:fPr>
                          <m:ctrlP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sz="30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 </m:t>
                      </m:r>
                      <m:f>
                        <m:fPr>
                          <m:ctrlP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sz="30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759F3708-4AD5-C840-1915-3951203022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1289102"/>
                <a:ext cx="3112262" cy="9580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F6AD1211-8D3B-21BA-81F6-3E540FD9C4F9}"/>
                  </a:ext>
                </a:extLst>
              </p:cNvPr>
              <p:cNvSpPr txBox="1"/>
              <p:nvPr/>
            </p:nvSpPr>
            <p:spPr>
              <a:xfrm>
                <a:off x="6807313" y="2573637"/>
                <a:ext cx="2955233" cy="95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10) 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</m:t>
                      </m:r>
                      <m:r>
                        <m:rPr>
                          <m:nor/>
                        </m:rPr>
                        <a:rPr lang="en-US" sz="30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</m:t>
                      </m:r>
                      <m:r>
                        <m:rPr>
                          <m:nor/>
                        </m:rPr>
                        <a:rPr lang="ru-RU" sz="32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ru-RU" sz="32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200" b="0" i="1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m:t> 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F6AD1211-8D3B-21BA-81F6-3E540FD9C4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2573637"/>
                <a:ext cx="2955233" cy="95801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2E3A4953-C636-FF0B-C8E5-E83800079063}"/>
                  </a:ext>
                </a:extLst>
              </p:cNvPr>
              <p:cNvSpPr txBox="1"/>
              <p:nvPr/>
            </p:nvSpPr>
            <p:spPr>
              <a:xfrm>
                <a:off x="6807313" y="3847312"/>
                <a:ext cx="2723823" cy="969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11)     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m:t> 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2E3A4953-C636-FF0B-C8E5-E838000790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3847312"/>
                <a:ext cx="2723823" cy="9690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8E007D86-5322-D373-A2EF-BEAF9282C4E7}"/>
                  </a:ext>
                </a:extLst>
              </p:cNvPr>
              <p:cNvSpPr txBox="1"/>
              <p:nvPr/>
            </p:nvSpPr>
            <p:spPr>
              <a:xfrm>
                <a:off x="6807313" y="5132689"/>
                <a:ext cx="3297185" cy="9566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12) </m:t>
                      </m:r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0,5</m:t>
                      </m:r>
                      <m:r>
                        <m:rPr>
                          <m:nor/>
                        </m:rPr>
                        <a:rPr lang="en-US" sz="3000" b="0" i="0" smtClean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ru-RU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ru-RU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8E007D86-5322-D373-A2EF-BEAF9282C4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5132689"/>
                <a:ext cx="3297185" cy="95667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Прямоугольник 60">
            <a:hlinkClick r:id="rId7" action="ppaction://hlinksldjump"/>
            <a:extLst>
              <a:ext uri="{FF2B5EF4-FFF2-40B4-BE49-F238E27FC236}">
                <a16:creationId xmlns:a16="http://schemas.microsoft.com/office/drawing/2014/main" id="{D56E1080-E111-352A-849C-9B6D2A22F80A}"/>
              </a:ext>
            </a:extLst>
          </p:cNvPr>
          <p:cNvSpPr/>
          <p:nvPr/>
        </p:nvSpPr>
        <p:spPr>
          <a:xfrm>
            <a:off x="2675182" y="401097"/>
            <a:ext cx="851338" cy="83715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endParaRPr lang="ru-RU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4" name="Прямоугольник 63">
            <a:hlinkClick r:id="rId7" action="ppaction://hlinksldjump"/>
            <a:extLst>
              <a:ext uri="{FF2B5EF4-FFF2-40B4-BE49-F238E27FC236}">
                <a16:creationId xmlns:a16="http://schemas.microsoft.com/office/drawing/2014/main" id="{0C23D09C-889D-A0C0-E933-AED4AAD09806}"/>
              </a:ext>
            </a:extLst>
          </p:cNvPr>
          <p:cNvSpPr/>
          <p:nvPr/>
        </p:nvSpPr>
        <p:spPr>
          <a:xfrm>
            <a:off x="3518378" y="404329"/>
            <a:ext cx="851338" cy="83715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–4,4</a:t>
            </a:r>
          </a:p>
        </p:txBody>
      </p:sp>
      <p:sp>
        <p:nvSpPr>
          <p:cNvPr id="65" name="Прямоугольник 64">
            <a:hlinkClick r:id="rId7" action="ppaction://hlinksldjump"/>
            <a:extLst>
              <a:ext uri="{FF2B5EF4-FFF2-40B4-BE49-F238E27FC236}">
                <a16:creationId xmlns:a16="http://schemas.microsoft.com/office/drawing/2014/main" id="{33CA0E7F-0596-0E6F-43BC-D56CB02EBCE5}"/>
              </a:ext>
            </a:extLst>
          </p:cNvPr>
          <p:cNvSpPr/>
          <p:nvPr/>
        </p:nvSpPr>
        <p:spPr>
          <a:xfrm>
            <a:off x="4371542" y="403364"/>
            <a:ext cx="851338" cy="8371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ru-RU" sz="28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6" name="Прямоугольник 65">
            <a:hlinkClick r:id="rId8" action="ppaction://hlinksldjump"/>
            <a:extLst>
              <a:ext uri="{FF2B5EF4-FFF2-40B4-BE49-F238E27FC236}">
                <a16:creationId xmlns:a16="http://schemas.microsoft.com/office/drawing/2014/main" id="{14848BAA-C13F-021D-5399-F442A61BCA20}"/>
              </a:ext>
            </a:extLst>
          </p:cNvPr>
          <p:cNvSpPr/>
          <p:nvPr/>
        </p:nvSpPr>
        <p:spPr>
          <a:xfrm>
            <a:off x="5223640" y="399802"/>
            <a:ext cx="851338" cy="83715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–5</a:t>
            </a:r>
          </a:p>
        </p:txBody>
      </p:sp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id="{0CD20622-070D-11E2-2553-3C4127227C61}"/>
              </a:ext>
            </a:extLst>
          </p:cNvPr>
          <p:cNvSpPr/>
          <p:nvPr/>
        </p:nvSpPr>
        <p:spPr>
          <a:xfrm>
            <a:off x="4151141" y="1349532"/>
            <a:ext cx="851338" cy="83715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–13</a:t>
            </a:r>
          </a:p>
        </p:txBody>
      </p:sp>
      <p:sp>
        <p:nvSpPr>
          <p:cNvPr id="67" name="Прямоугольник 66">
            <a:hlinkClick r:id="rId7" action="ppaction://hlinksldjump"/>
            <a:extLst>
              <a:ext uri="{FF2B5EF4-FFF2-40B4-BE49-F238E27FC236}">
                <a16:creationId xmlns:a16="http://schemas.microsoft.com/office/drawing/2014/main" id="{1ED60E9E-F17A-03F1-3097-AFAEB5049751}"/>
              </a:ext>
            </a:extLst>
          </p:cNvPr>
          <p:cNvSpPr/>
          <p:nvPr/>
        </p:nvSpPr>
        <p:spPr>
          <a:xfrm>
            <a:off x="6070071" y="405946"/>
            <a:ext cx="851338" cy="837157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ru-RU" sz="3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9" name="Прямоугольник 68">
            <a:hlinkClick r:id="rId7" action="ppaction://hlinksldjump"/>
            <a:extLst>
              <a:ext uri="{FF2B5EF4-FFF2-40B4-BE49-F238E27FC236}">
                <a16:creationId xmlns:a16="http://schemas.microsoft.com/office/drawing/2014/main" id="{D46CF235-1466-4806-3923-E2037315B864}"/>
              </a:ext>
            </a:extLst>
          </p:cNvPr>
          <p:cNvSpPr/>
          <p:nvPr/>
        </p:nvSpPr>
        <p:spPr>
          <a:xfrm>
            <a:off x="7759412" y="405945"/>
            <a:ext cx="851338" cy="8371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–2,4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Прямоугольник 69">
                <a:hlinkClick r:id="rId7" action="ppaction://hlinksldjump"/>
                <a:extLst>
                  <a:ext uri="{FF2B5EF4-FFF2-40B4-BE49-F238E27FC236}">
                    <a16:creationId xmlns:a16="http://schemas.microsoft.com/office/drawing/2014/main" id="{5DDEB2D3-4F6A-FA27-8A97-0A1810499855}"/>
                  </a:ext>
                </a:extLst>
              </p:cNvPr>
              <p:cNvSpPr/>
              <p:nvPr/>
            </p:nvSpPr>
            <p:spPr>
              <a:xfrm>
                <a:off x="8607358" y="400830"/>
                <a:ext cx="851338" cy="8371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</a:t>
                </a:r>
                <a:r>
                  <a:rPr lang="en-US" sz="10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70" name="Прямоугольник 69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5DDEB2D3-4F6A-FA27-8A97-0A181049985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358" y="400830"/>
                <a:ext cx="851338" cy="837157"/>
              </a:xfrm>
              <a:prstGeom prst="rect">
                <a:avLst/>
              </a:prstGeom>
              <a:blipFill>
                <a:blip r:embed="rId10"/>
                <a:stretch>
                  <a:fillRect b="-43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Прямоугольник 70">
            <a:hlinkClick r:id="rId9" action="ppaction://hlinksldjump"/>
            <a:extLst>
              <a:ext uri="{FF2B5EF4-FFF2-40B4-BE49-F238E27FC236}">
                <a16:creationId xmlns:a16="http://schemas.microsoft.com/office/drawing/2014/main" id="{7EB7D32A-1523-D1A8-095C-02CE51B9F0DF}"/>
              </a:ext>
            </a:extLst>
          </p:cNvPr>
          <p:cNvSpPr/>
          <p:nvPr/>
        </p:nvSpPr>
        <p:spPr>
          <a:xfrm>
            <a:off x="9450228" y="405952"/>
            <a:ext cx="851338" cy="83715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–12,4</a:t>
            </a:r>
          </a:p>
        </p:txBody>
      </p:sp>
      <p:sp>
        <p:nvSpPr>
          <p:cNvPr id="72" name="Прямоугольник 71">
            <a:hlinkClick r:id="rId9" action="ppaction://hlinksldjump"/>
            <a:extLst>
              <a:ext uri="{FF2B5EF4-FFF2-40B4-BE49-F238E27FC236}">
                <a16:creationId xmlns:a16="http://schemas.microsoft.com/office/drawing/2014/main" id="{131724F8-27C6-4AC0-FA98-28E5E47D4663}"/>
              </a:ext>
            </a:extLst>
          </p:cNvPr>
          <p:cNvSpPr/>
          <p:nvPr/>
        </p:nvSpPr>
        <p:spPr>
          <a:xfrm>
            <a:off x="10300275" y="400155"/>
            <a:ext cx="851338" cy="8371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4,4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Прямоугольник 72">
                <a:hlinkClick r:id="rId7" action="ppaction://hlinksldjump"/>
                <a:extLst>
                  <a:ext uri="{FF2B5EF4-FFF2-40B4-BE49-F238E27FC236}">
                    <a16:creationId xmlns:a16="http://schemas.microsoft.com/office/drawing/2014/main" id="{14C0D9A6-5D26-F2A1-D1DC-247B4553E40B}"/>
                  </a:ext>
                </a:extLst>
              </p:cNvPr>
              <p:cNvSpPr/>
              <p:nvPr/>
            </p:nvSpPr>
            <p:spPr>
              <a:xfrm>
                <a:off x="982606" y="399802"/>
                <a:ext cx="851338" cy="837157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</a:t>
                </a:r>
                <a:r>
                  <a:rPr lang="en-US" sz="10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num>
                      <m:den>
                        <m: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ru-RU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3" name="Прямоугольник 72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14C0D9A6-5D26-F2A1-D1DC-247B4553E4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606" y="399802"/>
                <a:ext cx="851338" cy="837157"/>
              </a:xfrm>
              <a:prstGeom prst="rect">
                <a:avLst/>
              </a:prstGeom>
              <a:blipFill>
                <a:blip r:embed="rId11"/>
                <a:stretch>
                  <a:fillRect b="-365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id="{29B9EF00-D80B-8CD8-7E44-2BE9A376A4DE}"/>
              </a:ext>
            </a:extLst>
          </p:cNvPr>
          <p:cNvSpPr/>
          <p:nvPr/>
        </p:nvSpPr>
        <p:spPr>
          <a:xfrm>
            <a:off x="982606" y="400155"/>
            <a:ext cx="10169007" cy="837157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id="{417AA45A-4E5B-5AFA-84E0-CAB7AD5756C3}"/>
              </a:ext>
            </a:extLst>
          </p:cNvPr>
          <p:cNvSpPr/>
          <p:nvPr/>
        </p:nvSpPr>
        <p:spPr>
          <a:xfrm>
            <a:off x="3494321" y="1992126"/>
            <a:ext cx="851338" cy="8371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–10</a:t>
            </a:r>
          </a:p>
        </p:txBody>
      </p:sp>
    </p:spTree>
    <p:extLst>
      <p:ext uri="{BB962C8B-B14F-4D97-AF65-F5344CB8AC3E}">
        <p14:creationId xmlns:p14="http://schemas.microsoft.com/office/powerpoint/2010/main" val="2919083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405B9F-6A93-CBAF-998F-BF1C5D3671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выглядит как линия, прямоугольный, Прямоугольник, диаграмма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9FCB0BF7-FD6B-113D-DE96-C2B95190B30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48605"/>
            <a:ext cx="12191999" cy="812867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1CFFC6-ACAC-CEF0-ADF8-8BC5FA144D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281" y="162756"/>
            <a:ext cx="11109435" cy="1134625"/>
          </a:xfrm>
        </p:spPr>
        <p:txBody>
          <a:bodyPr>
            <a:noAutofit/>
          </a:bodyPr>
          <a:lstStyle/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ПОДОБНЫЕ СЛАГАЕМЫЕ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7468F9-6CBA-CA05-767D-4F5E4AEE9560}"/>
              </a:ext>
            </a:extLst>
          </p:cNvPr>
          <p:cNvSpPr txBox="1"/>
          <p:nvPr/>
        </p:nvSpPr>
        <p:spPr>
          <a:xfrm>
            <a:off x="1000952" y="1491113"/>
            <a:ext cx="31534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1) 	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–4 + (–9)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3AA1520-EA59-5179-FCD2-E413C1AC2FBC}"/>
              </a:ext>
            </a:extLst>
          </p:cNvPr>
          <p:cNvSpPr txBox="1"/>
          <p:nvPr/>
        </p:nvSpPr>
        <p:spPr>
          <a:xfrm>
            <a:off x="1000952" y="2133706"/>
            <a:ext cx="25458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2)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	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–3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7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8706520-EA15-2EA0-B722-49BEE9AB4A37}"/>
              </a:ext>
            </a:extLst>
          </p:cNvPr>
          <p:cNvSpPr txBox="1"/>
          <p:nvPr/>
        </p:nvSpPr>
        <p:spPr>
          <a:xfrm>
            <a:off x="995062" y="2775648"/>
            <a:ext cx="32239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3) 	–5,1</a:t>
            </a:r>
            <a:r>
              <a:rPr lang="ru-RU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r>
              <a:rPr lang="ru-RU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0,1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8B5F085-2B24-FA83-862D-51CC7430D56E}"/>
              </a:ext>
            </a:extLst>
          </p:cNvPr>
          <p:cNvSpPr txBox="1"/>
          <p:nvPr/>
        </p:nvSpPr>
        <p:spPr>
          <a:xfrm>
            <a:off x="995062" y="3417590"/>
            <a:ext cx="31582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4) 	0,4 – (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4)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E5D3002-4524-2663-F2A7-F7FFB0A316F2}"/>
              </a:ext>
            </a:extLst>
          </p:cNvPr>
          <p:cNvSpPr txBox="1"/>
          <p:nvPr/>
        </p:nvSpPr>
        <p:spPr>
          <a:xfrm>
            <a:off x="995062" y="4054837"/>
            <a:ext cx="35445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5)	2,3 + (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6,3)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96D5D72-6C60-ADA2-F2C1-246814280577}"/>
              </a:ext>
            </a:extLst>
          </p:cNvPr>
          <p:cNvSpPr txBox="1"/>
          <p:nvPr/>
        </p:nvSpPr>
        <p:spPr>
          <a:xfrm>
            <a:off x="995062" y="4698758"/>
            <a:ext cx="26452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6)	1 – 3,4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EACD654-DCFC-6DAE-1016-8E9598A79287}"/>
              </a:ext>
            </a:extLst>
          </p:cNvPr>
          <p:cNvSpPr txBox="1"/>
          <p:nvPr/>
        </p:nvSpPr>
        <p:spPr>
          <a:xfrm>
            <a:off x="995062" y="5334026"/>
            <a:ext cx="335059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7)	–8,4 – (–4) =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105FE91-D106-D8C4-22DD-D84AC52AAC44}"/>
              </a:ext>
            </a:extLst>
          </p:cNvPr>
          <p:cNvSpPr txBox="1"/>
          <p:nvPr/>
        </p:nvSpPr>
        <p:spPr>
          <a:xfrm>
            <a:off x="995062" y="5969294"/>
            <a:ext cx="285847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8)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	0,6 – 13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99273962-803D-DB63-2C66-7E3A188F97D8}"/>
                  </a:ext>
                </a:extLst>
              </p:cNvPr>
              <p:cNvSpPr txBox="1"/>
              <p:nvPr/>
            </p:nvSpPr>
            <p:spPr>
              <a:xfrm>
                <a:off x="6807313" y="1289102"/>
                <a:ext cx="3112262" cy="95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9)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		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					</m:t>
                      </m:r>
                      <m:r>
                        <m:rPr>
                          <m:nor/>
                        </m:rPr>
                        <a:rPr lang="en-US" sz="30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f>
                        <m:fPr>
                          <m:ctrlP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sz="30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 </m:t>
                      </m:r>
                      <m:f>
                        <m:fPr>
                          <m:ctrlP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sz="30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99273962-803D-DB63-2C66-7E3A188F97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1289102"/>
                <a:ext cx="3112262" cy="9580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95DD2953-A32B-5B2D-39FB-54DFF17BEC3A}"/>
                  </a:ext>
                </a:extLst>
              </p:cNvPr>
              <p:cNvSpPr txBox="1"/>
              <p:nvPr/>
            </p:nvSpPr>
            <p:spPr>
              <a:xfrm>
                <a:off x="6807313" y="2573637"/>
                <a:ext cx="2955233" cy="95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10) 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</m:t>
                      </m:r>
                      <m:r>
                        <m:rPr>
                          <m:nor/>
                        </m:rPr>
                        <a:rPr lang="en-US" sz="30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</m:t>
                      </m:r>
                      <m:r>
                        <m:rPr>
                          <m:nor/>
                        </m:rPr>
                        <a:rPr lang="ru-RU" sz="32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ru-RU" sz="32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200" b="0" i="1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m:t> 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95DD2953-A32B-5B2D-39FB-54DFF17BEC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2573637"/>
                <a:ext cx="2955233" cy="95801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B1D81BAF-AA78-3D40-318C-8683B8322FB3}"/>
                  </a:ext>
                </a:extLst>
              </p:cNvPr>
              <p:cNvSpPr txBox="1"/>
              <p:nvPr/>
            </p:nvSpPr>
            <p:spPr>
              <a:xfrm>
                <a:off x="6807313" y="3847312"/>
                <a:ext cx="2723823" cy="969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11)     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m:t> 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B1D81BAF-AA78-3D40-318C-8683B8322F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3847312"/>
                <a:ext cx="2723823" cy="9690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24BDC7E-0375-ACB1-26D1-F860125CD6D5}"/>
                  </a:ext>
                </a:extLst>
              </p:cNvPr>
              <p:cNvSpPr txBox="1"/>
              <p:nvPr/>
            </p:nvSpPr>
            <p:spPr>
              <a:xfrm>
                <a:off x="6807313" y="5132689"/>
                <a:ext cx="3297185" cy="9566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12) </m:t>
                      </m:r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0,5</m:t>
                      </m:r>
                      <m:r>
                        <m:rPr>
                          <m:nor/>
                        </m:rPr>
                        <a:rPr lang="en-US" sz="3000" b="0" i="0" smtClean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ru-RU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ru-RU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24BDC7E-0375-ACB1-26D1-F860125CD6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5132689"/>
                <a:ext cx="3297185" cy="95667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Прямоугольник 60">
            <a:hlinkClick r:id="rId7" action="ppaction://hlinksldjump"/>
            <a:extLst>
              <a:ext uri="{FF2B5EF4-FFF2-40B4-BE49-F238E27FC236}">
                <a16:creationId xmlns:a16="http://schemas.microsoft.com/office/drawing/2014/main" id="{96EB37A8-1D9C-C959-4E77-00F09643CA19}"/>
              </a:ext>
            </a:extLst>
          </p:cNvPr>
          <p:cNvSpPr/>
          <p:nvPr/>
        </p:nvSpPr>
        <p:spPr>
          <a:xfrm>
            <a:off x="2675182" y="401097"/>
            <a:ext cx="851338" cy="83715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endParaRPr lang="ru-RU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4" name="Прямоугольник 63">
            <a:hlinkClick r:id="rId7" action="ppaction://hlinksldjump"/>
            <a:extLst>
              <a:ext uri="{FF2B5EF4-FFF2-40B4-BE49-F238E27FC236}">
                <a16:creationId xmlns:a16="http://schemas.microsoft.com/office/drawing/2014/main" id="{7A024C2D-5A32-6302-29A3-C2CCF4EF4B1B}"/>
              </a:ext>
            </a:extLst>
          </p:cNvPr>
          <p:cNvSpPr/>
          <p:nvPr/>
        </p:nvSpPr>
        <p:spPr>
          <a:xfrm>
            <a:off x="3518378" y="404329"/>
            <a:ext cx="851338" cy="83715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–4,4</a:t>
            </a:r>
          </a:p>
        </p:txBody>
      </p:sp>
      <p:sp>
        <p:nvSpPr>
          <p:cNvPr id="65" name="Прямоугольник 64">
            <a:hlinkClick r:id="rId7" action="ppaction://hlinksldjump"/>
            <a:extLst>
              <a:ext uri="{FF2B5EF4-FFF2-40B4-BE49-F238E27FC236}">
                <a16:creationId xmlns:a16="http://schemas.microsoft.com/office/drawing/2014/main" id="{5166E77D-38ED-37CA-8447-34DDA9FA61E1}"/>
              </a:ext>
            </a:extLst>
          </p:cNvPr>
          <p:cNvSpPr/>
          <p:nvPr/>
        </p:nvSpPr>
        <p:spPr>
          <a:xfrm>
            <a:off x="4371542" y="403364"/>
            <a:ext cx="851338" cy="8371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ru-RU" sz="28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id="{A6CB64F0-ABDC-D01D-D946-F9AFDB9CC5E3}"/>
              </a:ext>
            </a:extLst>
          </p:cNvPr>
          <p:cNvSpPr/>
          <p:nvPr/>
        </p:nvSpPr>
        <p:spPr>
          <a:xfrm>
            <a:off x="4151141" y="1349532"/>
            <a:ext cx="851338" cy="83715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–13</a:t>
            </a:r>
          </a:p>
        </p:txBody>
      </p:sp>
      <p:sp>
        <p:nvSpPr>
          <p:cNvPr id="67" name="Прямоугольник 66">
            <a:hlinkClick r:id="rId7" action="ppaction://hlinksldjump"/>
            <a:extLst>
              <a:ext uri="{FF2B5EF4-FFF2-40B4-BE49-F238E27FC236}">
                <a16:creationId xmlns:a16="http://schemas.microsoft.com/office/drawing/2014/main" id="{483FDA0D-5112-805B-4570-86F126281915}"/>
              </a:ext>
            </a:extLst>
          </p:cNvPr>
          <p:cNvSpPr/>
          <p:nvPr/>
        </p:nvSpPr>
        <p:spPr>
          <a:xfrm>
            <a:off x="6070071" y="405946"/>
            <a:ext cx="851338" cy="837157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ru-RU" sz="3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9" name="Прямоугольник 68">
            <a:hlinkClick r:id="rId7" action="ppaction://hlinksldjump"/>
            <a:extLst>
              <a:ext uri="{FF2B5EF4-FFF2-40B4-BE49-F238E27FC236}">
                <a16:creationId xmlns:a16="http://schemas.microsoft.com/office/drawing/2014/main" id="{8A3A3289-5663-8268-988A-BA7B55DB51F4}"/>
              </a:ext>
            </a:extLst>
          </p:cNvPr>
          <p:cNvSpPr/>
          <p:nvPr/>
        </p:nvSpPr>
        <p:spPr>
          <a:xfrm>
            <a:off x="7759412" y="405945"/>
            <a:ext cx="851338" cy="8371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–2,4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Прямоугольник 69">
                <a:hlinkClick r:id="rId7" action="ppaction://hlinksldjump"/>
                <a:extLst>
                  <a:ext uri="{FF2B5EF4-FFF2-40B4-BE49-F238E27FC236}">
                    <a16:creationId xmlns:a16="http://schemas.microsoft.com/office/drawing/2014/main" id="{5E678F61-B7A9-5AAB-7AD1-2866A3128219}"/>
                  </a:ext>
                </a:extLst>
              </p:cNvPr>
              <p:cNvSpPr/>
              <p:nvPr/>
            </p:nvSpPr>
            <p:spPr>
              <a:xfrm>
                <a:off x="8607358" y="400830"/>
                <a:ext cx="851338" cy="8371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</a:t>
                </a:r>
                <a:r>
                  <a:rPr lang="en-US" sz="10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70" name="Прямоугольник 69">
                <a:hlinkClick r:id="rId8" action="ppaction://hlinksldjump"/>
                <a:extLst>
                  <a:ext uri="{FF2B5EF4-FFF2-40B4-BE49-F238E27FC236}">
                    <a16:creationId xmlns:a16="http://schemas.microsoft.com/office/drawing/2014/main" id="{5E678F61-B7A9-5AAB-7AD1-2866A312821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358" y="400830"/>
                <a:ext cx="851338" cy="837157"/>
              </a:xfrm>
              <a:prstGeom prst="rect">
                <a:avLst/>
              </a:prstGeom>
              <a:blipFill>
                <a:blip r:embed="rId9"/>
                <a:stretch>
                  <a:fillRect b="-43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Прямоугольник 70">
            <a:hlinkClick r:id="rId8" action="ppaction://hlinksldjump"/>
            <a:extLst>
              <a:ext uri="{FF2B5EF4-FFF2-40B4-BE49-F238E27FC236}">
                <a16:creationId xmlns:a16="http://schemas.microsoft.com/office/drawing/2014/main" id="{441A0C27-A44A-B3EA-48A1-08894E9EAB91}"/>
              </a:ext>
            </a:extLst>
          </p:cNvPr>
          <p:cNvSpPr/>
          <p:nvPr/>
        </p:nvSpPr>
        <p:spPr>
          <a:xfrm>
            <a:off x="9450228" y="405952"/>
            <a:ext cx="851338" cy="83715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–12,4</a:t>
            </a:r>
          </a:p>
        </p:txBody>
      </p:sp>
      <p:sp>
        <p:nvSpPr>
          <p:cNvPr id="72" name="Прямоугольник 71">
            <a:hlinkClick r:id="rId10" action="ppaction://hlinksldjump"/>
            <a:extLst>
              <a:ext uri="{FF2B5EF4-FFF2-40B4-BE49-F238E27FC236}">
                <a16:creationId xmlns:a16="http://schemas.microsoft.com/office/drawing/2014/main" id="{BD172A46-87B4-81A0-553E-368BE763CD76}"/>
              </a:ext>
            </a:extLst>
          </p:cNvPr>
          <p:cNvSpPr/>
          <p:nvPr/>
        </p:nvSpPr>
        <p:spPr>
          <a:xfrm>
            <a:off x="10300275" y="400155"/>
            <a:ext cx="851338" cy="8371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4,4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Прямоугольник 72">
                <a:hlinkClick r:id="rId8" action="ppaction://hlinksldjump"/>
                <a:extLst>
                  <a:ext uri="{FF2B5EF4-FFF2-40B4-BE49-F238E27FC236}">
                    <a16:creationId xmlns:a16="http://schemas.microsoft.com/office/drawing/2014/main" id="{9B99A999-7C0B-7B20-06B8-526AC49907F3}"/>
                  </a:ext>
                </a:extLst>
              </p:cNvPr>
              <p:cNvSpPr/>
              <p:nvPr/>
            </p:nvSpPr>
            <p:spPr>
              <a:xfrm>
                <a:off x="982606" y="399802"/>
                <a:ext cx="851338" cy="837157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</a:t>
                </a:r>
                <a:r>
                  <a:rPr lang="en-US" sz="10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num>
                      <m:den>
                        <m: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ru-RU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3" name="Прямоугольник 72">
                <a:hlinkClick r:id="rId8" action="ppaction://hlinksldjump"/>
                <a:extLst>
                  <a:ext uri="{FF2B5EF4-FFF2-40B4-BE49-F238E27FC236}">
                    <a16:creationId xmlns:a16="http://schemas.microsoft.com/office/drawing/2014/main" id="{9B99A999-7C0B-7B20-06B8-526AC49907F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606" y="399802"/>
                <a:ext cx="851338" cy="837157"/>
              </a:xfrm>
              <a:prstGeom prst="rect">
                <a:avLst/>
              </a:prstGeom>
              <a:blipFill>
                <a:blip r:embed="rId11"/>
                <a:stretch>
                  <a:fillRect b="-365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id="{8F173179-B6C3-E22A-9AD3-3D326D02311C}"/>
              </a:ext>
            </a:extLst>
          </p:cNvPr>
          <p:cNvSpPr/>
          <p:nvPr/>
        </p:nvSpPr>
        <p:spPr>
          <a:xfrm>
            <a:off x="982606" y="400155"/>
            <a:ext cx="10169007" cy="837157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id="{A3E8DB9E-372C-91FF-0A23-5DFA814CD358}"/>
              </a:ext>
            </a:extLst>
          </p:cNvPr>
          <p:cNvSpPr/>
          <p:nvPr/>
        </p:nvSpPr>
        <p:spPr>
          <a:xfrm>
            <a:off x="3494321" y="1992126"/>
            <a:ext cx="851338" cy="8371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–10</a:t>
            </a: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6EF67F6D-1715-4E59-BEB7-8945DBF3999E}"/>
              </a:ext>
            </a:extLst>
          </p:cNvPr>
          <p:cNvSpPr/>
          <p:nvPr/>
        </p:nvSpPr>
        <p:spPr>
          <a:xfrm>
            <a:off x="4192761" y="2616571"/>
            <a:ext cx="851338" cy="83715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–5</a:t>
            </a:r>
          </a:p>
        </p:txBody>
      </p:sp>
    </p:spTree>
    <p:extLst>
      <p:ext uri="{BB962C8B-B14F-4D97-AF65-F5344CB8AC3E}">
        <p14:creationId xmlns:p14="http://schemas.microsoft.com/office/powerpoint/2010/main" val="4129648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E59B4B-499E-2F36-4EA4-4F60D4EDDB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выглядит как линия, прямоугольный, Прямоугольник, диаграмма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0DF8A65E-2763-F1CE-5265-09172A1624D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48605"/>
            <a:ext cx="12191999" cy="812867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5671B4-075C-4D7B-A2AD-7F77421D75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281" y="162756"/>
            <a:ext cx="11109435" cy="1134625"/>
          </a:xfrm>
        </p:spPr>
        <p:txBody>
          <a:bodyPr>
            <a:noAutofit/>
          </a:bodyPr>
          <a:lstStyle/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ПОДОБНЫЕ СЛАГАЕМЫЕ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02B300-A8EF-38E4-FA32-F2EB770FBECF}"/>
              </a:ext>
            </a:extLst>
          </p:cNvPr>
          <p:cNvSpPr txBox="1"/>
          <p:nvPr/>
        </p:nvSpPr>
        <p:spPr>
          <a:xfrm>
            <a:off x="1000952" y="1491113"/>
            <a:ext cx="31534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1) 	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–4 + (–9)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129C6F9-1D8A-50A1-8C49-A8CF0A291188}"/>
              </a:ext>
            </a:extLst>
          </p:cNvPr>
          <p:cNvSpPr txBox="1"/>
          <p:nvPr/>
        </p:nvSpPr>
        <p:spPr>
          <a:xfrm>
            <a:off x="1000952" y="2133706"/>
            <a:ext cx="25458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2)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	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–3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7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FAA9B87-E6AB-F5F7-6CED-FA8A4BF4DDF1}"/>
              </a:ext>
            </a:extLst>
          </p:cNvPr>
          <p:cNvSpPr txBox="1"/>
          <p:nvPr/>
        </p:nvSpPr>
        <p:spPr>
          <a:xfrm>
            <a:off x="995062" y="2775648"/>
            <a:ext cx="32239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3) 	–5,1</a:t>
            </a:r>
            <a:r>
              <a:rPr lang="ru-RU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r>
              <a:rPr lang="ru-RU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0,1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E0F838C-7466-5C07-CEB7-EAD6DA56CA65}"/>
              </a:ext>
            </a:extLst>
          </p:cNvPr>
          <p:cNvSpPr txBox="1"/>
          <p:nvPr/>
        </p:nvSpPr>
        <p:spPr>
          <a:xfrm>
            <a:off x="995062" y="3417590"/>
            <a:ext cx="31582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4) 	0,4 – (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4)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C0F9EAD-A8B0-DF4B-7999-F9A1C4BAC569}"/>
              </a:ext>
            </a:extLst>
          </p:cNvPr>
          <p:cNvSpPr txBox="1"/>
          <p:nvPr/>
        </p:nvSpPr>
        <p:spPr>
          <a:xfrm>
            <a:off x="995062" y="4054837"/>
            <a:ext cx="35445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5)	2,3 + (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6,3)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D4554C5-3DD6-3305-B8BE-52DF164673D9}"/>
              </a:ext>
            </a:extLst>
          </p:cNvPr>
          <p:cNvSpPr txBox="1"/>
          <p:nvPr/>
        </p:nvSpPr>
        <p:spPr>
          <a:xfrm>
            <a:off x="995062" y="4698758"/>
            <a:ext cx="26452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6)	1 – 3,4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E5E14DB-09C6-BC64-39B6-22B246649869}"/>
              </a:ext>
            </a:extLst>
          </p:cNvPr>
          <p:cNvSpPr txBox="1"/>
          <p:nvPr/>
        </p:nvSpPr>
        <p:spPr>
          <a:xfrm>
            <a:off x="995062" y="5334026"/>
            <a:ext cx="335059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7)	–8,4 – (–4) =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D3DF39A-8707-4AF0-3512-ED2A3D8287CF}"/>
              </a:ext>
            </a:extLst>
          </p:cNvPr>
          <p:cNvSpPr txBox="1"/>
          <p:nvPr/>
        </p:nvSpPr>
        <p:spPr>
          <a:xfrm>
            <a:off x="995062" y="5969294"/>
            <a:ext cx="285847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8)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	0,6 – 13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A42EC17-563D-6F18-9D85-6EAF20DC80AE}"/>
                  </a:ext>
                </a:extLst>
              </p:cNvPr>
              <p:cNvSpPr txBox="1"/>
              <p:nvPr/>
            </p:nvSpPr>
            <p:spPr>
              <a:xfrm>
                <a:off x="6807313" y="1289102"/>
                <a:ext cx="3112262" cy="95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9)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		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					</m:t>
                      </m:r>
                      <m:r>
                        <m:rPr>
                          <m:nor/>
                        </m:rPr>
                        <a:rPr lang="en-US" sz="30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f>
                        <m:fPr>
                          <m:ctrlP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sz="30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 </m:t>
                      </m:r>
                      <m:f>
                        <m:fPr>
                          <m:ctrlP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sz="30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A42EC17-563D-6F18-9D85-6EAF20DC80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1289102"/>
                <a:ext cx="3112262" cy="9580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593139D-DA48-181B-2948-1E0C8FB6562B}"/>
                  </a:ext>
                </a:extLst>
              </p:cNvPr>
              <p:cNvSpPr txBox="1"/>
              <p:nvPr/>
            </p:nvSpPr>
            <p:spPr>
              <a:xfrm>
                <a:off x="6807313" y="2573637"/>
                <a:ext cx="2955233" cy="95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10) 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</m:t>
                      </m:r>
                      <m:r>
                        <m:rPr>
                          <m:nor/>
                        </m:rPr>
                        <a:rPr lang="en-US" sz="30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</m:t>
                      </m:r>
                      <m:r>
                        <m:rPr>
                          <m:nor/>
                        </m:rPr>
                        <a:rPr lang="ru-RU" sz="32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ru-RU" sz="32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200" b="0" i="1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m:t> 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593139D-DA48-181B-2948-1E0C8FB656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2573637"/>
                <a:ext cx="2955233" cy="95801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68E9AC42-5935-C896-5D47-8AAE096CAB77}"/>
                  </a:ext>
                </a:extLst>
              </p:cNvPr>
              <p:cNvSpPr txBox="1"/>
              <p:nvPr/>
            </p:nvSpPr>
            <p:spPr>
              <a:xfrm>
                <a:off x="6807313" y="3847312"/>
                <a:ext cx="2723823" cy="969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11)     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m:t> 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68E9AC42-5935-C896-5D47-8AAE096CAB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3847312"/>
                <a:ext cx="2723823" cy="9690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AD48CD7F-C2F5-A12D-5849-3467DE15C8B9}"/>
                  </a:ext>
                </a:extLst>
              </p:cNvPr>
              <p:cNvSpPr txBox="1"/>
              <p:nvPr/>
            </p:nvSpPr>
            <p:spPr>
              <a:xfrm>
                <a:off x="6807313" y="5132689"/>
                <a:ext cx="3297185" cy="9566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12) </m:t>
                      </m:r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0,5</m:t>
                      </m:r>
                      <m:r>
                        <m:rPr>
                          <m:nor/>
                        </m:rPr>
                        <a:rPr lang="en-US" sz="3000" b="0" i="0" smtClean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ru-RU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ru-RU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AD48CD7F-C2F5-A12D-5849-3467DE15C8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5132689"/>
                <a:ext cx="3297185" cy="95667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Прямоугольник 60">
            <a:hlinkClick r:id="rId7" action="ppaction://hlinksldjump"/>
            <a:extLst>
              <a:ext uri="{FF2B5EF4-FFF2-40B4-BE49-F238E27FC236}">
                <a16:creationId xmlns:a16="http://schemas.microsoft.com/office/drawing/2014/main" id="{5FF22D9D-0738-291D-7EC2-10AC37D41F10}"/>
              </a:ext>
            </a:extLst>
          </p:cNvPr>
          <p:cNvSpPr/>
          <p:nvPr/>
        </p:nvSpPr>
        <p:spPr>
          <a:xfrm>
            <a:off x="2675182" y="401097"/>
            <a:ext cx="851338" cy="83715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endParaRPr lang="ru-RU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4" name="Прямоугольник 63">
            <a:hlinkClick r:id="rId7" action="ppaction://hlinksldjump"/>
            <a:extLst>
              <a:ext uri="{FF2B5EF4-FFF2-40B4-BE49-F238E27FC236}">
                <a16:creationId xmlns:a16="http://schemas.microsoft.com/office/drawing/2014/main" id="{068C27E3-9D1C-31DB-E1BF-E3B3A9391A60}"/>
              </a:ext>
            </a:extLst>
          </p:cNvPr>
          <p:cNvSpPr/>
          <p:nvPr/>
        </p:nvSpPr>
        <p:spPr>
          <a:xfrm>
            <a:off x="3518378" y="404329"/>
            <a:ext cx="851338" cy="83715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–4,4</a:t>
            </a:r>
          </a:p>
        </p:txBody>
      </p:sp>
      <p:sp>
        <p:nvSpPr>
          <p:cNvPr id="65" name="Прямоугольник 64">
            <a:hlinkClick r:id="rId8" action="ppaction://hlinksldjump"/>
            <a:extLst>
              <a:ext uri="{FF2B5EF4-FFF2-40B4-BE49-F238E27FC236}">
                <a16:creationId xmlns:a16="http://schemas.microsoft.com/office/drawing/2014/main" id="{94A2CBBF-3257-371A-15E9-BFACD11ACD06}"/>
              </a:ext>
            </a:extLst>
          </p:cNvPr>
          <p:cNvSpPr/>
          <p:nvPr/>
        </p:nvSpPr>
        <p:spPr>
          <a:xfrm>
            <a:off x="4371542" y="403364"/>
            <a:ext cx="851338" cy="8371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ru-RU" sz="28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id="{854C2890-FD9D-5CDB-6A9F-B8B714470656}"/>
              </a:ext>
            </a:extLst>
          </p:cNvPr>
          <p:cNvSpPr/>
          <p:nvPr/>
        </p:nvSpPr>
        <p:spPr>
          <a:xfrm>
            <a:off x="4151141" y="1349532"/>
            <a:ext cx="851338" cy="83715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–13</a:t>
            </a:r>
          </a:p>
        </p:txBody>
      </p:sp>
      <p:sp>
        <p:nvSpPr>
          <p:cNvPr id="67" name="Прямоугольник 66">
            <a:hlinkClick r:id="rId7" action="ppaction://hlinksldjump"/>
            <a:extLst>
              <a:ext uri="{FF2B5EF4-FFF2-40B4-BE49-F238E27FC236}">
                <a16:creationId xmlns:a16="http://schemas.microsoft.com/office/drawing/2014/main" id="{7019139F-99FD-B0CC-3CCA-822F3898BEF4}"/>
              </a:ext>
            </a:extLst>
          </p:cNvPr>
          <p:cNvSpPr/>
          <p:nvPr/>
        </p:nvSpPr>
        <p:spPr>
          <a:xfrm>
            <a:off x="6070071" y="405946"/>
            <a:ext cx="851338" cy="837157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ru-RU" sz="3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9" name="Прямоугольник 68">
            <a:hlinkClick r:id="rId7" action="ppaction://hlinksldjump"/>
            <a:extLst>
              <a:ext uri="{FF2B5EF4-FFF2-40B4-BE49-F238E27FC236}">
                <a16:creationId xmlns:a16="http://schemas.microsoft.com/office/drawing/2014/main" id="{567B5E1B-861C-17E9-CBE7-0725FDE81490}"/>
              </a:ext>
            </a:extLst>
          </p:cNvPr>
          <p:cNvSpPr/>
          <p:nvPr/>
        </p:nvSpPr>
        <p:spPr>
          <a:xfrm>
            <a:off x="7759412" y="405945"/>
            <a:ext cx="851338" cy="8371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–2,4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Прямоугольник 69">
                <a:hlinkClick r:id="rId7" action="ppaction://hlinksldjump"/>
                <a:extLst>
                  <a:ext uri="{FF2B5EF4-FFF2-40B4-BE49-F238E27FC236}">
                    <a16:creationId xmlns:a16="http://schemas.microsoft.com/office/drawing/2014/main" id="{00B82CB2-7455-3822-62C7-25B491A0B35F}"/>
                  </a:ext>
                </a:extLst>
              </p:cNvPr>
              <p:cNvSpPr/>
              <p:nvPr/>
            </p:nvSpPr>
            <p:spPr>
              <a:xfrm>
                <a:off x="8607358" y="400830"/>
                <a:ext cx="851338" cy="8371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</a:t>
                </a:r>
                <a:r>
                  <a:rPr lang="en-US" sz="10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70" name="Прямоугольник 69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00B82CB2-7455-3822-62C7-25B491A0B35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358" y="400830"/>
                <a:ext cx="851338" cy="837157"/>
              </a:xfrm>
              <a:prstGeom prst="rect">
                <a:avLst/>
              </a:prstGeom>
              <a:blipFill>
                <a:blip r:embed="rId10"/>
                <a:stretch>
                  <a:fillRect b="-43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Прямоугольник 70">
            <a:hlinkClick r:id="rId9" action="ppaction://hlinksldjump"/>
            <a:extLst>
              <a:ext uri="{FF2B5EF4-FFF2-40B4-BE49-F238E27FC236}">
                <a16:creationId xmlns:a16="http://schemas.microsoft.com/office/drawing/2014/main" id="{E4C37470-DED6-37E7-F0E6-5B5B9436F5E3}"/>
              </a:ext>
            </a:extLst>
          </p:cNvPr>
          <p:cNvSpPr/>
          <p:nvPr/>
        </p:nvSpPr>
        <p:spPr>
          <a:xfrm>
            <a:off x="9450228" y="405952"/>
            <a:ext cx="851338" cy="83715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–12,4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Прямоугольник 72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95D1C5FE-DB09-4B6E-E31E-8089C4E890F1}"/>
                  </a:ext>
                </a:extLst>
              </p:cNvPr>
              <p:cNvSpPr/>
              <p:nvPr/>
            </p:nvSpPr>
            <p:spPr>
              <a:xfrm>
                <a:off x="982606" y="399802"/>
                <a:ext cx="851338" cy="837157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</a:t>
                </a:r>
                <a:r>
                  <a:rPr lang="en-US" sz="10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num>
                      <m:den>
                        <m: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ru-RU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3" name="Прямоугольник 72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95D1C5FE-DB09-4B6E-E31E-8089C4E890F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606" y="399802"/>
                <a:ext cx="851338" cy="837157"/>
              </a:xfrm>
              <a:prstGeom prst="rect">
                <a:avLst/>
              </a:prstGeom>
              <a:blipFill>
                <a:blip r:embed="rId11"/>
                <a:stretch>
                  <a:fillRect b="-365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id="{7B16AEE5-B42A-8906-1238-49762795376B}"/>
              </a:ext>
            </a:extLst>
          </p:cNvPr>
          <p:cNvSpPr/>
          <p:nvPr/>
        </p:nvSpPr>
        <p:spPr>
          <a:xfrm>
            <a:off x="982606" y="400155"/>
            <a:ext cx="10169007" cy="837157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id="{C55298FB-57B4-20CB-41E7-B356C91A781F}"/>
              </a:ext>
            </a:extLst>
          </p:cNvPr>
          <p:cNvSpPr/>
          <p:nvPr/>
        </p:nvSpPr>
        <p:spPr>
          <a:xfrm>
            <a:off x="3494321" y="1992126"/>
            <a:ext cx="851338" cy="8371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–10</a:t>
            </a: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8A411E24-F5CB-EFFD-A518-41DBEA1EB80C}"/>
              </a:ext>
            </a:extLst>
          </p:cNvPr>
          <p:cNvSpPr/>
          <p:nvPr/>
        </p:nvSpPr>
        <p:spPr>
          <a:xfrm>
            <a:off x="4192761" y="2616571"/>
            <a:ext cx="851338" cy="83715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–5</a:t>
            </a:r>
          </a:p>
        </p:txBody>
      </p:sp>
      <p:sp>
        <p:nvSpPr>
          <p:cNvPr id="72" name="Прямоугольник 71">
            <a:extLst>
              <a:ext uri="{FF2B5EF4-FFF2-40B4-BE49-F238E27FC236}">
                <a16:creationId xmlns:a16="http://schemas.microsoft.com/office/drawing/2014/main" id="{4C241789-92EC-6A9C-9FEF-6C7A7CF4B731}"/>
              </a:ext>
            </a:extLst>
          </p:cNvPr>
          <p:cNvSpPr/>
          <p:nvPr/>
        </p:nvSpPr>
        <p:spPr>
          <a:xfrm>
            <a:off x="4192761" y="3276010"/>
            <a:ext cx="851338" cy="8371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4,4</a:t>
            </a:r>
          </a:p>
        </p:txBody>
      </p:sp>
    </p:spTree>
    <p:extLst>
      <p:ext uri="{BB962C8B-B14F-4D97-AF65-F5344CB8AC3E}">
        <p14:creationId xmlns:p14="http://schemas.microsoft.com/office/powerpoint/2010/main" val="3200199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49228D-9CAA-ADC9-8638-89BC7211CF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выглядит как линия, прямоугольный, Прямоугольник, диаграмма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5EB9C39C-EAA7-1B74-AF9C-67F91CD5036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48605"/>
            <a:ext cx="12191999" cy="812867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B0821A-C339-8A9B-90E9-0F88E988DA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281" y="162756"/>
            <a:ext cx="11109435" cy="1134625"/>
          </a:xfrm>
        </p:spPr>
        <p:txBody>
          <a:bodyPr>
            <a:noAutofit/>
          </a:bodyPr>
          <a:lstStyle/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ПОДОБНЫЕ СЛАГАЕМЫЕ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0D606F-DBC0-3BA4-4346-2336D88EEE62}"/>
              </a:ext>
            </a:extLst>
          </p:cNvPr>
          <p:cNvSpPr txBox="1"/>
          <p:nvPr/>
        </p:nvSpPr>
        <p:spPr>
          <a:xfrm>
            <a:off x="1000952" y="1491113"/>
            <a:ext cx="31534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1) 	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–4 + (–9)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776715E-DB50-0577-849F-D49DD75C8B0F}"/>
              </a:ext>
            </a:extLst>
          </p:cNvPr>
          <p:cNvSpPr txBox="1"/>
          <p:nvPr/>
        </p:nvSpPr>
        <p:spPr>
          <a:xfrm>
            <a:off x="1000952" y="2133706"/>
            <a:ext cx="25458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2)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	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–3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7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6376F1E-6401-28E3-8BAC-7932D80090AC}"/>
              </a:ext>
            </a:extLst>
          </p:cNvPr>
          <p:cNvSpPr txBox="1"/>
          <p:nvPr/>
        </p:nvSpPr>
        <p:spPr>
          <a:xfrm>
            <a:off x="995062" y="2775648"/>
            <a:ext cx="32239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3) 	–5,1</a:t>
            </a:r>
            <a:r>
              <a:rPr lang="ru-RU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r>
              <a:rPr lang="ru-RU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0,1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0497106-5063-DF54-E4C6-A1C6D3552E06}"/>
              </a:ext>
            </a:extLst>
          </p:cNvPr>
          <p:cNvSpPr txBox="1"/>
          <p:nvPr/>
        </p:nvSpPr>
        <p:spPr>
          <a:xfrm>
            <a:off x="995062" y="3417590"/>
            <a:ext cx="31582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4) 	0,4 – (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4)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836CEC-1F6C-47FA-6F05-1CE4D148F3DA}"/>
              </a:ext>
            </a:extLst>
          </p:cNvPr>
          <p:cNvSpPr txBox="1"/>
          <p:nvPr/>
        </p:nvSpPr>
        <p:spPr>
          <a:xfrm>
            <a:off x="995062" y="4054837"/>
            <a:ext cx="35445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5)	2,3 + (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6,3)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2315BFF-51D2-73C3-0C43-15F0A8D41733}"/>
              </a:ext>
            </a:extLst>
          </p:cNvPr>
          <p:cNvSpPr txBox="1"/>
          <p:nvPr/>
        </p:nvSpPr>
        <p:spPr>
          <a:xfrm>
            <a:off x="995062" y="4698758"/>
            <a:ext cx="26452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6)	1 – 3,4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32075CD-87AB-7E1C-110B-EF0AB72C5615}"/>
              </a:ext>
            </a:extLst>
          </p:cNvPr>
          <p:cNvSpPr txBox="1"/>
          <p:nvPr/>
        </p:nvSpPr>
        <p:spPr>
          <a:xfrm>
            <a:off x="995062" y="5334026"/>
            <a:ext cx="335059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7)	–8,4 – (–4) =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12BAE47-4FE0-15C9-6179-840C34CF6842}"/>
              </a:ext>
            </a:extLst>
          </p:cNvPr>
          <p:cNvSpPr txBox="1"/>
          <p:nvPr/>
        </p:nvSpPr>
        <p:spPr>
          <a:xfrm>
            <a:off x="995062" y="5969294"/>
            <a:ext cx="285847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8)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	0,6 – 13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581A6BB-B538-91DD-1D2E-0737E8819BF3}"/>
                  </a:ext>
                </a:extLst>
              </p:cNvPr>
              <p:cNvSpPr txBox="1"/>
              <p:nvPr/>
            </p:nvSpPr>
            <p:spPr>
              <a:xfrm>
                <a:off x="6807313" y="1289102"/>
                <a:ext cx="3112262" cy="95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9)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		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					</m:t>
                      </m:r>
                      <m:r>
                        <m:rPr>
                          <m:nor/>
                        </m:rPr>
                        <a:rPr lang="en-US" sz="30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f>
                        <m:fPr>
                          <m:ctrlP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sz="30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 </m:t>
                      </m:r>
                      <m:f>
                        <m:fPr>
                          <m:ctrlP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sz="30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581A6BB-B538-91DD-1D2E-0737E8819B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1289102"/>
                <a:ext cx="3112262" cy="9580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44F8C676-D30E-5E00-3613-D6C6615411C1}"/>
                  </a:ext>
                </a:extLst>
              </p:cNvPr>
              <p:cNvSpPr txBox="1"/>
              <p:nvPr/>
            </p:nvSpPr>
            <p:spPr>
              <a:xfrm>
                <a:off x="6807313" y="2573637"/>
                <a:ext cx="2955233" cy="95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10) 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</m:t>
                      </m:r>
                      <m:r>
                        <m:rPr>
                          <m:nor/>
                        </m:rPr>
                        <a:rPr lang="en-US" sz="30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</m:t>
                      </m:r>
                      <m:r>
                        <m:rPr>
                          <m:nor/>
                        </m:rPr>
                        <a:rPr lang="ru-RU" sz="32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ru-RU" sz="32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200" b="0" i="1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m:t> 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44F8C676-D30E-5E00-3613-D6C6615411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2573637"/>
                <a:ext cx="2955233" cy="95801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14D5F834-44D1-6B6D-B80B-F3F4B0C03BA9}"/>
                  </a:ext>
                </a:extLst>
              </p:cNvPr>
              <p:cNvSpPr txBox="1"/>
              <p:nvPr/>
            </p:nvSpPr>
            <p:spPr>
              <a:xfrm>
                <a:off x="6807313" y="3847312"/>
                <a:ext cx="2723823" cy="969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11)     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m:t> 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14D5F834-44D1-6B6D-B80B-F3F4B0C03B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3847312"/>
                <a:ext cx="2723823" cy="9690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4476D681-E928-2336-34BC-3A72882C4C7D}"/>
                  </a:ext>
                </a:extLst>
              </p:cNvPr>
              <p:cNvSpPr txBox="1"/>
              <p:nvPr/>
            </p:nvSpPr>
            <p:spPr>
              <a:xfrm>
                <a:off x="6807313" y="5132689"/>
                <a:ext cx="3297185" cy="9566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12) </m:t>
                      </m:r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0,5</m:t>
                      </m:r>
                      <m:r>
                        <m:rPr>
                          <m:nor/>
                        </m:rPr>
                        <a:rPr lang="en-US" sz="3000" b="0" i="0" smtClean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ru-RU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ru-RU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4476D681-E928-2336-34BC-3A72882C4C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5132689"/>
                <a:ext cx="3297185" cy="95667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Прямоугольник 60">
            <a:hlinkClick r:id="rId7" action="ppaction://hlinksldjump"/>
            <a:extLst>
              <a:ext uri="{FF2B5EF4-FFF2-40B4-BE49-F238E27FC236}">
                <a16:creationId xmlns:a16="http://schemas.microsoft.com/office/drawing/2014/main" id="{2D10F8F9-499B-842F-1996-5E2FCF471804}"/>
              </a:ext>
            </a:extLst>
          </p:cNvPr>
          <p:cNvSpPr/>
          <p:nvPr/>
        </p:nvSpPr>
        <p:spPr>
          <a:xfrm>
            <a:off x="2675182" y="401097"/>
            <a:ext cx="851338" cy="83715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endParaRPr lang="ru-RU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4" name="Прямоугольник 63">
            <a:hlinkClick r:id="rId7" action="ppaction://hlinksldjump"/>
            <a:extLst>
              <a:ext uri="{FF2B5EF4-FFF2-40B4-BE49-F238E27FC236}">
                <a16:creationId xmlns:a16="http://schemas.microsoft.com/office/drawing/2014/main" id="{36E5E052-7247-437A-06FA-A776F975043A}"/>
              </a:ext>
            </a:extLst>
          </p:cNvPr>
          <p:cNvSpPr/>
          <p:nvPr/>
        </p:nvSpPr>
        <p:spPr>
          <a:xfrm>
            <a:off x="3518378" y="404329"/>
            <a:ext cx="851338" cy="83715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–4,4</a:t>
            </a:r>
          </a:p>
        </p:txBody>
      </p:sp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id="{4445E3A2-34CE-84DE-0309-010A89373E06}"/>
              </a:ext>
            </a:extLst>
          </p:cNvPr>
          <p:cNvSpPr/>
          <p:nvPr/>
        </p:nvSpPr>
        <p:spPr>
          <a:xfrm>
            <a:off x="4151141" y="1349532"/>
            <a:ext cx="851338" cy="83715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–13</a:t>
            </a:r>
          </a:p>
        </p:txBody>
      </p:sp>
      <p:sp>
        <p:nvSpPr>
          <p:cNvPr id="67" name="Прямоугольник 66">
            <a:hlinkClick r:id="rId7" action="ppaction://hlinksldjump"/>
            <a:extLst>
              <a:ext uri="{FF2B5EF4-FFF2-40B4-BE49-F238E27FC236}">
                <a16:creationId xmlns:a16="http://schemas.microsoft.com/office/drawing/2014/main" id="{6FE623FB-E017-FC2C-6DF8-175CEE044A85}"/>
              </a:ext>
            </a:extLst>
          </p:cNvPr>
          <p:cNvSpPr/>
          <p:nvPr/>
        </p:nvSpPr>
        <p:spPr>
          <a:xfrm>
            <a:off x="6070071" y="405946"/>
            <a:ext cx="851338" cy="837157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ru-RU" sz="3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9" name="Прямоугольник 68">
            <a:hlinkClick r:id="rId8" action="ppaction://hlinksldjump"/>
            <a:extLst>
              <a:ext uri="{FF2B5EF4-FFF2-40B4-BE49-F238E27FC236}">
                <a16:creationId xmlns:a16="http://schemas.microsoft.com/office/drawing/2014/main" id="{0BE2B7EF-83A3-F797-D750-FAD2A93E29C2}"/>
              </a:ext>
            </a:extLst>
          </p:cNvPr>
          <p:cNvSpPr/>
          <p:nvPr/>
        </p:nvSpPr>
        <p:spPr>
          <a:xfrm>
            <a:off x="7759412" y="405945"/>
            <a:ext cx="851338" cy="8371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–2,4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Прямоугольник 69">
                <a:hlinkClick r:id="rId7" action="ppaction://hlinksldjump"/>
                <a:extLst>
                  <a:ext uri="{FF2B5EF4-FFF2-40B4-BE49-F238E27FC236}">
                    <a16:creationId xmlns:a16="http://schemas.microsoft.com/office/drawing/2014/main" id="{98BD126D-91A2-6006-75DC-B41A672A589E}"/>
                  </a:ext>
                </a:extLst>
              </p:cNvPr>
              <p:cNvSpPr/>
              <p:nvPr/>
            </p:nvSpPr>
            <p:spPr>
              <a:xfrm>
                <a:off x="8607358" y="400830"/>
                <a:ext cx="851338" cy="8371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</a:t>
                </a:r>
                <a:r>
                  <a:rPr lang="en-US" sz="10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70" name="Прямоугольник 69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98BD126D-91A2-6006-75DC-B41A672A589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358" y="400830"/>
                <a:ext cx="851338" cy="837157"/>
              </a:xfrm>
              <a:prstGeom prst="rect">
                <a:avLst/>
              </a:prstGeom>
              <a:blipFill>
                <a:blip r:embed="rId10"/>
                <a:stretch>
                  <a:fillRect b="-43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Прямоугольник 70">
            <a:hlinkClick r:id="rId9" action="ppaction://hlinksldjump"/>
            <a:extLst>
              <a:ext uri="{FF2B5EF4-FFF2-40B4-BE49-F238E27FC236}">
                <a16:creationId xmlns:a16="http://schemas.microsoft.com/office/drawing/2014/main" id="{5CBBF15E-4DF0-371A-6DFE-FB5C9765E4E7}"/>
              </a:ext>
            </a:extLst>
          </p:cNvPr>
          <p:cNvSpPr/>
          <p:nvPr/>
        </p:nvSpPr>
        <p:spPr>
          <a:xfrm>
            <a:off x="9450228" y="405952"/>
            <a:ext cx="851338" cy="83715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–12,4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Прямоугольник 72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06E278CF-7914-46BA-182A-8434AB0F00E9}"/>
                  </a:ext>
                </a:extLst>
              </p:cNvPr>
              <p:cNvSpPr/>
              <p:nvPr/>
            </p:nvSpPr>
            <p:spPr>
              <a:xfrm>
                <a:off x="982606" y="399802"/>
                <a:ext cx="851338" cy="837157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</a:t>
                </a:r>
                <a:r>
                  <a:rPr lang="en-US" sz="10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num>
                      <m:den>
                        <m: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ru-RU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3" name="Прямоугольник 72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06E278CF-7914-46BA-182A-8434AB0F00E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606" y="399802"/>
                <a:ext cx="851338" cy="837157"/>
              </a:xfrm>
              <a:prstGeom prst="rect">
                <a:avLst/>
              </a:prstGeom>
              <a:blipFill>
                <a:blip r:embed="rId11"/>
                <a:stretch>
                  <a:fillRect b="-365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id="{D6B03DAA-672B-B1FC-1DFA-0744971A5F09}"/>
              </a:ext>
            </a:extLst>
          </p:cNvPr>
          <p:cNvSpPr/>
          <p:nvPr/>
        </p:nvSpPr>
        <p:spPr>
          <a:xfrm>
            <a:off x="982606" y="400155"/>
            <a:ext cx="10169007" cy="837157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id="{60137E0C-7D20-6FD5-E4CD-D84E2BE3AEE9}"/>
              </a:ext>
            </a:extLst>
          </p:cNvPr>
          <p:cNvSpPr/>
          <p:nvPr/>
        </p:nvSpPr>
        <p:spPr>
          <a:xfrm>
            <a:off x="3494321" y="1992126"/>
            <a:ext cx="851338" cy="8371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–10</a:t>
            </a: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2A105BED-E042-E10D-DAEE-C3D58E173895}"/>
              </a:ext>
            </a:extLst>
          </p:cNvPr>
          <p:cNvSpPr/>
          <p:nvPr/>
        </p:nvSpPr>
        <p:spPr>
          <a:xfrm>
            <a:off x="4192761" y="2616571"/>
            <a:ext cx="851338" cy="83715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–5</a:t>
            </a:r>
          </a:p>
        </p:txBody>
      </p:sp>
      <p:sp>
        <p:nvSpPr>
          <p:cNvPr id="72" name="Прямоугольник 71">
            <a:extLst>
              <a:ext uri="{FF2B5EF4-FFF2-40B4-BE49-F238E27FC236}">
                <a16:creationId xmlns:a16="http://schemas.microsoft.com/office/drawing/2014/main" id="{189E728A-D46B-2F68-9561-5F325D58A3B0}"/>
              </a:ext>
            </a:extLst>
          </p:cNvPr>
          <p:cNvSpPr/>
          <p:nvPr/>
        </p:nvSpPr>
        <p:spPr>
          <a:xfrm>
            <a:off x="4192761" y="3276010"/>
            <a:ext cx="851338" cy="8371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4,4</a:t>
            </a: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731E044B-4D8A-94AB-32A0-63C8EE690661}"/>
              </a:ext>
            </a:extLst>
          </p:cNvPr>
          <p:cNvSpPr/>
          <p:nvPr/>
        </p:nvSpPr>
        <p:spPr>
          <a:xfrm>
            <a:off x="4533350" y="3915733"/>
            <a:ext cx="851338" cy="8371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ru-RU" sz="28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873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C0F1FE-E4D5-B63B-8D3A-74980DD1F0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выглядит как линия, прямоугольный, Прямоугольник, диаграмма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884219B1-0BFB-B883-312C-315916CEFE7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48605"/>
            <a:ext cx="12191999" cy="812867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A96239-4CD5-CE93-E76A-9E25AD6CA3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281" y="162756"/>
            <a:ext cx="11109435" cy="1134625"/>
          </a:xfrm>
        </p:spPr>
        <p:txBody>
          <a:bodyPr>
            <a:noAutofit/>
          </a:bodyPr>
          <a:lstStyle/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ПОДОБНЫЕ СЛАГАЕМЫЕ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BB817E-2C4E-CC72-46CF-BD49E01B6D8B}"/>
              </a:ext>
            </a:extLst>
          </p:cNvPr>
          <p:cNvSpPr txBox="1"/>
          <p:nvPr/>
        </p:nvSpPr>
        <p:spPr>
          <a:xfrm>
            <a:off x="1000952" y="1491113"/>
            <a:ext cx="31534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1) 	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–4 + (–9)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F6756A9-FBE1-F617-D000-212FC90D0278}"/>
              </a:ext>
            </a:extLst>
          </p:cNvPr>
          <p:cNvSpPr txBox="1"/>
          <p:nvPr/>
        </p:nvSpPr>
        <p:spPr>
          <a:xfrm>
            <a:off x="1000952" y="2133706"/>
            <a:ext cx="25458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2)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	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–3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7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F6A804A-3405-4AAB-5BEC-E8859820060D}"/>
              </a:ext>
            </a:extLst>
          </p:cNvPr>
          <p:cNvSpPr txBox="1"/>
          <p:nvPr/>
        </p:nvSpPr>
        <p:spPr>
          <a:xfrm>
            <a:off x="995062" y="2775648"/>
            <a:ext cx="32239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3) 	–5,1</a:t>
            </a:r>
            <a:r>
              <a:rPr lang="ru-RU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r>
              <a:rPr lang="ru-RU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0,1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5F6DF12-3553-201D-F54C-829A1634A140}"/>
              </a:ext>
            </a:extLst>
          </p:cNvPr>
          <p:cNvSpPr txBox="1"/>
          <p:nvPr/>
        </p:nvSpPr>
        <p:spPr>
          <a:xfrm>
            <a:off x="995062" y="3417590"/>
            <a:ext cx="31582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4) 	0,4 – (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4)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64FD919-3FF9-4DB0-AFF1-9B304E60B6A9}"/>
              </a:ext>
            </a:extLst>
          </p:cNvPr>
          <p:cNvSpPr txBox="1"/>
          <p:nvPr/>
        </p:nvSpPr>
        <p:spPr>
          <a:xfrm>
            <a:off x="995062" y="4054837"/>
            <a:ext cx="35445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5)	2,3 + (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6,3)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0FA60E3-5F05-0CD5-ADDA-24310E88CDF8}"/>
              </a:ext>
            </a:extLst>
          </p:cNvPr>
          <p:cNvSpPr txBox="1"/>
          <p:nvPr/>
        </p:nvSpPr>
        <p:spPr>
          <a:xfrm>
            <a:off x="995062" y="4698758"/>
            <a:ext cx="26452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6)	1 – 3,4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F6E43E2-549D-AD74-DFCE-24F658C7F3C7}"/>
              </a:ext>
            </a:extLst>
          </p:cNvPr>
          <p:cNvSpPr txBox="1"/>
          <p:nvPr/>
        </p:nvSpPr>
        <p:spPr>
          <a:xfrm>
            <a:off x="995062" y="5334026"/>
            <a:ext cx="335059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7)	–8,4 – (–4) =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7E3A29F-3122-5D93-5643-A0106B2BC5FB}"/>
              </a:ext>
            </a:extLst>
          </p:cNvPr>
          <p:cNvSpPr txBox="1"/>
          <p:nvPr/>
        </p:nvSpPr>
        <p:spPr>
          <a:xfrm>
            <a:off x="995062" y="5969294"/>
            <a:ext cx="285847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8)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	0,6 – 13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7AEC6E3-CA31-E108-AD63-F1D20A2937BD}"/>
                  </a:ext>
                </a:extLst>
              </p:cNvPr>
              <p:cNvSpPr txBox="1"/>
              <p:nvPr/>
            </p:nvSpPr>
            <p:spPr>
              <a:xfrm>
                <a:off x="6807313" y="1289102"/>
                <a:ext cx="3112262" cy="95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9)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		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					</m:t>
                      </m:r>
                      <m:r>
                        <m:rPr>
                          <m:nor/>
                        </m:rPr>
                        <a:rPr lang="en-US" sz="30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f>
                        <m:fPr>
                          <m:ctrlP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sz="30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 </m:t>
                      </m:r>
                      <m:f>
                        <m:fPr>
                          <m:ctrlP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sz="30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7AEC6E3-CA31-E108-AD63-F1D20A2937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1289102"/>
                <a:ext cx="3112262" cy="9580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A74F4BFA-997D-8E95-7E7A-157C10F173AD}"/>
                  </a:ext>
                </a:extLst>
              </p:cNvPr>
              <p:cNvSpPr txBox="1"/>
              <p:nvPr/>
            </p:nvSpPr>
            <p:spPr>
              <a:xfrm>
                <a:off x="6807313" y="2573637"/>
                <a:ext cx="2955233" cy="95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10) 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</m:t>
                      </m:r>
                      <m:r>
                        <m:rPr>
                          <m:nor/>
                        </m:rPr>
                        <a:rPr lang="en-US" sz="30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</m:t>
                      </m:r>
                      <m:r>
                        <m:rPr>
                          <m:nor/>
                        </m:rPr>
                        <a:rPr lang="ru-RU" sz="32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ru-RU" sz="32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200" b="0" i="1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m:t> 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A74F4BFA-997D-8E95-7E7A-157C10F173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2573637"/>
                <a:ext cx="2955233" cy="95801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E248B62D-EE23-5A36-F492-B69654204611}"/>
                  </a:ext>
                </a:extLst>
              </p:cNvPr>
              <p:cNvSpPr txBox="1"/>
              <p:nvPr/>
            </p:nvSpPr>
            <p:spPr>
              <a:xfrm>
                <a:off x="6807313" y="3847312"/>
                <a:ext cx="2723823" cy="969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11)     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m:t> 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E248B62D-EE23-5A36-F492-B696542046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3847312"/>
                <a:ext cx="2723823" cy="9690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3B775DE-2840-E012-0934-53F2B942645B}"/>
                  </a:ext>
                </a:extLst>
              </p:cNvPr>
              <p:cNvSpPr txBox="1"/>
              <p:nvPr/>
            </p:nvSpPr>
            <p:spPr>
              <a:xfrm>
                <a:off x="6807313" y="5132689"/>
                <a:ext cx="3297185" cy="9566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12) </m:t>
                      </m:r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0,5</m:t>
                      </m:r>
                      <m:r>
                        <m:rPr>
                          <m:nor/>
                        </m:rPr>
                        <a:rPr lang="en-US" sz="3000" b="0" i="0" smtClean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ru-RU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ru-RU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3B775DE-2840-E012-0934-53F2B94264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5132689"/>
                <a:ext cx="3297185" cy="95667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Прямоугольник 60">
            <a:hlinkClick r:id="rId7" action="ppaction://hlinksldjump"/>
            <a:extLst>
              <a:ext uri="{FF2B5EF4-FFF2-40B4-BE49-F238E27FC236}">
                <a16:creationId xmlns:a16="http://schemas.microsoft.com/office/drawing/2014/main" id="{99F30E1D-CEE2-50D8-C64C-2170B5DB3526}"/>
              </a:ext>
            </a:extLst>
          </p:cNvPr>
          <p:cNvSpPr/>
          <p:nvPr/>
        </p:nvSpPr>
        <p:spPr>
          <a:xfrm>
            <a:off x="2675182" y="401097"/>
            <a:ext cx="851338" cy="83715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endParaRPr lang="ru-RU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4" name="Прямоугольник 63">
            <a:hlinkClick r:id="rId8" action="ppaction://hlinksldjump"/>
            <a:extLst>
              <a:ext uri="{FF2B5EF4-FFF2-40B4-BE49-F238E27FC236}">
                <a16:creationId xmlns:a16="http://schemas.microsoft.com/office/drawing/2014/main" id="{CA65ADB1-7B14-09CE-CCDA-C4ECD59F41C4}"/>
              </a:ext>
            </a:extLst>
          </p:cNvPr>
          <p:cNvSpPr/>
          <p:nvPr/>
        </p:nvSpPr>
        <p:spPr>
          <a:xfrm>
            <a:off x="3518378" y="404329"/>
            <a:ext cx="851338" cy="83715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–4,4</a:t>
            </a:r>
          </a:p>
        </p:txBody>
      </p:sp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id="{5EFFC255-1C60-58FA-D45A-C969390918B1}"/>
              </a:ext>
            </a:extLst>
          </p:cNvPr>
          <p:cNvSpPr/>
          <p:nvPr/>
        </p:nvSpPr>
        <p:spPr>
          <a:xfrm>
            <a:off x="4151141" y="1349532"/>
            <a:ext cx="851338" cy="83715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–13</a:t>
            </a:r>
          </a:p>
        </p:txBody>
      </p:sp>
      <p:sp>
        <p:nvSpPr>
          <p:cNvPr id="67" name="Прямоугольник 66">
            <a:hlinkClick r:id="rId7" action="ppaction://hlinksldjump"/>
            <a:extLst>
              <a:ext uri="{FF2B5EF4-FFF2-40B4-BE49-F238E27FC236}">
                <a16:creationId xmlns:a16="http://schemas.microsoft.com/office/drawing/2014/main" id="{9033C772-3855-0ADE-12D3-FE2B124893C9}"/>
              </a:ext>
            </a:extLst>
          </p:cNvPr>
          <p:cNvSpPr/>
          <p:nvPr/>
        </p:nvSpPr>
        <p:spPr>
          <a:xfrm>
            <a:off x="6070071" y="405946"/>
            <a:ext cx="851338" cy="837157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ru-RU" sz="3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id="{713AAE14-5DAD-3BD2-68C9-4A9754192ECC}"/>
              </a:ext>
            </a:extLst>
          </p:cNvPr>
          <p:cNvSpPr/>
          <p:nvPr/>
        </p:nvSpPr>
        <p:spPr>
          <a:xfrm>
            <a:off x="3595921" y="4572697"/>
            <a:ext cx="851338" cy="8371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–2,4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Прямоугольник 69">
                <a:hlinkClick r:id="rId7" action="ppaction://hlinksldjump"/>
                <a:extLst>
                  <a:ext uri="{FF2B5EF4-FFF2-40B4-BE49-F238E27FC236}">
                    <a16:creationId xmlns:a16="http://schemas.microsoft.com/office/drawing/2014/main" id="{D82458DF-492B-EC52-880C-782A555BBB6D}"/>
                  </a:ext>
                </a:extLst>
              </p:cNvPr>
              <p:cNvSpPr/>
              <p:nvPr/>
            </p:nvSpPr>
            <p:spPr>
              <a:xfrm>
                <a:off x="8607358" y="400830"/>
                <a:ext cx="851338" cy="8371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</a:t>
                </a:r>
                <a:r>
                  <a:rPr lang="en-US" sz="10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70" name="Прямоугольник 69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D82458DF-492B-EC52-880C-782A555BBB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358" y="400830"/>
                <a:ext cx="851338" cy="837157"/>
              </a:xfrm>
              <a:prstGeom prst="rect">
                <a:avLst/>
              </a:prstGeom>
              <a:blipFill>
                <a:blip r:embed="rId10"/>
                <a:stretch>
                  <a:fillRect b="-43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Прямоугольник 70">
            <a:hlinkClick r:id="rId9" action="ppaction://hlinksldjump"/>
            <a:extLst>
              <a:ext uri="{FF2B5EF4-FFF2-40B4-BE49-F238E27FC236}">
                <a16:creationId xmlns:a16="http://schemas.microsoft.com/office/drawing/2014/main" id="{33F795FB-B22F-58EE-3FCF-0DABC439A856}"/>
              </a:ext>
            </a:extLst>
          </p:cNvPr>
          <p:cNvSpPr/>
          <p:nvPr/>
        </p:nvSpPr>
        <p:spPr>
          <a:xfrm>
            <a:off x="9450228" y="405952"/>
            <a:ext cx="851338" cy="83715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–12,4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Прямоугольник 72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E09C720B-CC6E-7A9B-4345-4555FF226789}"/>
                  </a:ext>
                </a:extLst>
              </p:cNvPr>
              <p:cNvSpPr/>
              <p:nvPr/>
            </p:nvSpPr>
            <p:spPr>
              <a:xfrm>
                <a:off x="982606" y="399802"/>
                <a:ext cx="851338" cy="837157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</a:t>
                </a:r>
                <a:r>
                  <a:rPr lang="en-US" sz="10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num>
                      <m:den>
                        <m: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ru-RU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3" name="Прямоугольник 72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E09C720B-CC6E-7A9B-4345-4555FF22678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606" y="399802"/>
                <a:ext cx="851338" cy="837157"/>
              </a:xfrm>
              <a:prstGeom prst="rect">
                <a:avLst/>
              </a:prstGeom>
              <a:blipFill>
                <a:blip r:embed="rId11"/>
                <a:stretch>
                  <a:fillRect b="-365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id="{5E3A57DF-A9AB-5463-CC54-2521C1FEF434}"/>
              </a:ext>
            </a:extLst>
          </p:cNvPr>
          <p:cNvSpPr/>
          <p:nvPr/>
        </p:nvSpPr>
        <p:spPr>
          <a:xfrm>
            <a:off x="982606" y="400155"/>
            <a:ext cx="10169007" cy="837157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id="{6F5A0EBD-9BBA-6FD7-751F-A6BB4138B8C2}"/>
              </a:ext>
            </a:extLst>
          </p:cNvPr>
          <p:cNvSpPr/>
          <p:nvPr/>
        </p:nvSpPr>
        <p:spPr>
          <a:xfrm>
            <a:off x="3494321" y="1992126"/>
            <a:ext cx="851338" cy="8371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–10</a:t>
            </a: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CD3E82EC-94EA-7A74-2822-15B537ACEBAE}"/>
              </a:ext>
            </a:extLst>
          </p:cNvPr>
          <p:cNvSpPr/>
          <p:nvPr/>
        </p:nvSpPr>
        <p:spPr>
          <a:xfrm>
            <a:off x="4192761" y="2616571"/>
            <a:ext cx="851338" cy="83715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–5</a:t>
            </a:r>
          </a:p>
        </p:txBody>
      </p:sp>
      <p:sp>
        <p:nvSpPr>
          <p:cNvPr id="72" name="Прямоугольник 71">
            <a:extLst>
              <a:ext uri="{FF2B5EF4-FFF2-40B4-BE49-F238E27FC236}">
                <a16:creationId xmlns:a16="http://schemas.microsoft.com/office/drawing/2014/main" id="{56E5A59C-6A15-4702-87F0-DFA1B505EBF3}"/>
              </a:ext>
            </a:extLst>
          </p:cNvPr>
          <p:cNvSpPr/>
          <p:nvPr/>
        </p:nvSpPr>
        <p:spPr>
          <a:xfrm>
            <a:off x="4192761" y="3276010"/>
            <a:ext cx="851338" cy="8371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4,4</a:t>
            </a: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718705A2-2F5A-725A-C630-D3D4D6521A82}"/>
              </a:ext>
            </a:extLst>
          </p:cNvPr>
          <p:cNvSpPr/>
          <p:nvPr/>
        </p:nvSpPr>
        <p:spPr>
          <a:xfrm>
            <a:off x="4533350" y="3915733"/>
            <a:ext cx="851338" cy="8371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ru-RU" sz="28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642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47E0CF-2840-B8A2-B2FB-EBC9EA8DBD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выглядит как линия, прямоугольный, Прямоугольник, диаграмма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12D33B14-3D97-10A7-AA45-52157B1BFF6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48605"/>
            <a:ext cx="12191999" cy="812867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53AEA4-912F-F335-7210-0F476A8B70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1281" y="162756"/>
            <a:ext cx="11109435" cy="1134625"/>
          </a:xfrm>
        </p:spPr>
        <p:txBody>
          <a:bodyPr>
            <a:noAutofit/>
          </a:bodyPr>
          <a:lstStyle/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ПОДОБНЫЕ СЛАГАЕМЫЕ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7075A6-89A8-B7FC-0302-14808C4B4BD5}"/>
              </a:ext>
            </a:extLst>
          </p:cNvPr>
          <p:cNvSpPr txBox="1"/>
          <p:nvPr/>
        </p:nvSpPr>
        <p:spPr>
          <a:xfrm>
            <a:off x="1000952" y="1491113"/>
            <a:ext cx="31534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1) 	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–4 + (–9)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9E37914-26C2-08D8-10E1-DBDA4BE72B40}"/>
              </a:ext>
            </a:extLst>
          </p:cNvPr>
          <p:cNvSpPr txBox="1"/>
          <p:nvPr/>
        </p:nvSpPr>
        <p:spPr>
          <a:xfrm>
            <a:off x="1000952" y="2133706"/>
            <a:ext cx="25458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2)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	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–3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7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A530414-4BE4-9883-2576-C7E9CDED36D0}"/>
              </a:ext>
            </a:extLst>
          </p:cNvPr>
          <p:cNvSpPr txBox="1"/>
          <p:nvPr/>
        </p:nvSpPr>
        <p:spPr>
          <a:xfrm>
            <a:off x="995062" y="2775648"/>
            <a:ext cx="32239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3) 	–5,1</a:t>
            </a:r>
            <a:r>
              <a:rPr lang="ru-RU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+</a:t>
            </a:r>
            <a:r>
              <a:rPr lang="ru-RU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0,1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919983E-9C4C-9BEC-BE34-5487A32EEB01}"/>
              </a:ext>
            </a:extLst>
          </p:cNvPr>
          <p:cNvSpPr txBox="1"/>
          <p:nvPr/>
        </p:nvSpPr>
        <p:spPr>
          <a:xfrm>
            <a:off x="995062" y="3417590"/>
            <a:ext cx="315823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4) 	0,4 – (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4)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21D7FD3-188E-9778-1EE6-EC7E4B502C2B}"/>
              </a:ext>
            </a:extLst>
          </p:cNvPr>
          <p:cNvSpPr txBox="1"/>
          <p:nvPr/>
        </p:nvSpPr>
        <p:spPr>
          <a:xfrm>
            <a:off x="995062" y="4054837"/>
            <a:ext cx="354456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5)	2,3 + (</a:t>
            </a:r>
            <a:r>
              <a:rPr lang="ru-RU" sz="3000" dirty="0"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6,3)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4A6A59E-0F11-744F-6D49-232CD3C1DE42}"/>
              </a:ext>
            </a:extLst>
          </p:cNvPr>
          <p:cNvSpPr txBox="1"/>
          <p:nvPr/>
        </p:nvSpPr>
        <p:spPr>
          <a:xfrm>
            <a:off x="995062" y="4698758"/>
            <a:ext cx="26452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6)	1 – 3,4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EDE056C-3D2D-01E2-AE36-B203CB7FBF79}"/>
              </a:ext>
            </a:extLst>
          </p:cNvPr>
          <p:cNvSpPr txBox="1"/>
          <p:nvPr/>
        </p:nvSpPr>
        <p:spPr>
          <a:xfrm>
            <a:off x="995062" y="5334026"/>
            <a:ext cx="335059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7)	–8,4 – (–4) =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27FF514-055E-3065-FF7C-D2E12F13CCBD}"/>
              </a:ext>
            </a:extLst>
          </p:cNvPr>
          <p:cNvSpPr txBox="1"/>
          <p:nvPr/>
        </p:nvSpPr>
        <p:spPr>
          <a:xfrm>
            <a:off x="995062" y="5969294"/>
            <a:ext cx="285847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8)</a:t>
            </a:r>
            <a:r>
              <a:rPr lang="en-US" sz="3000" dirty="0">
                <a:latin typeface="Cambria Math" panose="02040503050406030204" pitchFamily="18" charset="0"/>
                <a:ea typeface="Cambria Math" panose="02040503050406030204" pitchFamily="18" charset="0"/>
              </a:rPr>
              <a:t>	0,6 – 13 = </a:t>
            </a:r>
            <a:endParaRPr lang="ru-RU" sz="3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031352B-17EE-8CFE-A81B-48FB938D3E02}"/>
                  </a:ext>
                </a:extLst>
              </p:cNvPr>
              <p:cNvSpPr txBox="1"/>
              <p:nvPr/>
            </p:nvSpPr>
            <p:spPr>
              <a:xfrm>
                <a:off x="6807313" y="1289102"/>
                <a:ext cx="3112262" cy="95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9)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		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					</m:t>
                      </m:r>
                      <m:r>
                        <m:rPr>
                          <m:nor/>
                        </m:rPr>
                        <a:rPr lang="en-US" sz="30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f>
                        <m:fPr>
                          <m:ctrlP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b="0" i="1" smtClean="0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sz="30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 </m:t>
                      </m:r>
                      <m:f>
                        <m:fPr>
                          <m:ctrlP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000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a:rPr lang="ru-RU" sz="3000" b="0" i="1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ru-RU" sz="3000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031352B-17EE-8CFE-A81B-48FB938D3E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1289102"/>
                <a:ext cx="3112262" cy="95801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49A964C5-F27C-3A73-E9DC-0AD4E439D717}"/>
                  </a:ext>
                </a:extLst>
              </p:cNvPr>
              <p:cNvSpPr txBox="1"/>
              <p:nvPr/>
            </p:nvSpPr>
            <p:spPr>
              <a:xfrm>
                <a:off x="6807313" y="2573637"/>
                <a:ext cx="2955233" cy="958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10) 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</m:t>
                      </m:r>
                      <m:r>
                        <m:rPr>
                          <m:nor/>
                        </m:rPr>
                        <a:rPr lang="en-US" sz="30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	</m:t>
                      </m:r>
                      <m:r>
                        <m:rPr>
                          <m:nor/>
                        </m:rPr>
                        <a:rPr lang="ru-RU" sz="32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ru-RU" sz="3200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200" b="0" i="1" dirty="0" smtClean="0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</m:den>
                      </m:f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m:t> 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49A964C5-F27C-3A73-E9DC-0AD4E439D7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2573637"/>
                <a:ext cx="2955233" cy="95801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D6F679B-43CA-CC46-138E-276DAABA6C2B}"/>
                  </a:ext>
                </a:extLst>
              </p:cNvPr>
              <p:cNvSpPr txBox="1"/>
              <p:nvPr/>
            </p:nvSpPr>
            <p:spPr>
              <a:xfrm>
                <a:off x="6807313" y="3847312"/>
                <a:ext cx="2723823" cy="969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11)     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m:t> 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8D6F679B-43CA-CC46-138E-276DAABA6C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3847312"/>
                <a:ext cx="2723823" cy="9690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5939ECD3-8B7A-B4D5-8F01-A71085D770A6}"/>
                  </a:ext>
                </a:extLst>
              </p:cNvPr>
              <p:cNvSpPr txBox="1"/>
              <p:nvPr/>
            </p:nvSpPr>
            <p:spPr>
              <a:xfrm>
                <a:off x="6807313" y="5132689"/>
                <a:ext cx="3297185" cy="9566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12) </m:t>
                      </m:r>
                      <m:r>
                        <m:rPr>
                          <m:nor/>
                        </m:rPr>
                        <a:rPr lang="en-US" sz="30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   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m:rPr>
                          <m:nor/>
                        </m:rPr>
                        <a:rPr lang="ru-RU" sz="300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0,5</m:t>
                      </m:r>
                      <m:r>
                        <m:rPr>
                          <m:nor/>
                        </m:rPr>
                        <a:rPr lang="en-US" sz="3000" b="0" i="0" smtClean="0"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30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–</m:t>
                      </m:r>
                      <m:r>
                        <a:rPr lang="en-US" sz="3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ru-RU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</m:t>
                      </m:r>
                      <m:f>
                        <m:fPr>
                          <m:ctrlPr>
                            <a:rPr lang="ru-RU" sz="30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0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ru-RU" sz="30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</m:oMath>
                  </m:oMathPara>
                </a14:m>
                <a:endParaRPr lang="ru-RU" sz="3000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5939ECD3-8B7A-B4D5-8F01-A71085D770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7313" y="5132689"/>
                <a:ext cx="3297185" cy="95667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Прямоугольник 60">
            <a:hlinkClick r:id="rId7" action="ppaction://hlinksldjump"/>
            <a:extLst>
              <a:ext uri="{FF2B5EF4-FFF2-40B4-BE49-F238E27FC236}">
                <a16:creationId xmlns:a16="http://schemas.microsoft.com/office/drawing/2014/main" id="{570BD8DF-ECA3-DF5B-C7F2-60C0FEB67C99}"/>
              </a:ext>
            </a:extLst>
          </p:cNvPr>
          <p:cNvSpPr/>
          <p:nvPr/>
        </p:nvSpPr>
        <p:spPr>
          <a:xfrm>
            <a:off x="2675182" y="401097"/>
            <a:ext cx="851338" cy="83715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endParaRPr lang="ru-RU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8" name="Прямоугольник 67">
            <a:extLst>
              <a:ext uri="{FF2B5EF4-FFF2-40B4-BE49-F238E27FC236}">
                <a16:creationId xmlns:a16="http://schemas.microsoft.com/office/drawing/2014/main" id="{73DA1B2E-77A5-6A8A-0BA1-A141AFE5E8BF}"/>
              </a:ext>
            </a:extLst>
          </p:cNvPr>
          <p:cNvSpPr/>
          <p:nvPr/>
        </p:nvSpPr>
        <p:spPr>
          <a:xfrm>
            <a:off x="4151141" y="1349532"/>
            <a:ext cx="851338" cy="83715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–13</a:t>
            </a:r>
          </a:p>
        </p:txBody>
      </p:sp>
      <p:sp>
        <p:nvSpPr>
          <p:cNvPr id="67" name="Прямоугольник 66">
            <a:hlinkClick r:id="rId7" action="ppaction://hlinksldjump"/>
            <a:extLst>
              <a:ext uri="{FF2B5EF4-FFF2-40B4-BE49-F238E27FC236}">
                <a16:creationId xmlns:a16="http://schemas.microsoft.com/office/drawing/2014/main" id="{09AABB5D-E1CC-6F34-D4E8-D1D8E888CB7E}"/>
              </a:ext>
            </a:extLst>
          </p:cNvPr>
          <p:cNvSpPr/>
          <p:nvPr/>
        </p:nvSpPr>
        <p:spPr>
          <a:xfrm>
            <a:off x="6070071" y="405946"/>
            <a:ext cx="851338" cy="837157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3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ru-RU" sz="3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id="{72F39D65-F215-8656-DB66-03AC73CE6776}"/>
              </a:ext>
            </a:extLst>
          </p:cNvPr>
          <p:cNvSpPr/>
          <p:nvPr/>
        </p:nvSpPr>
        <p:spPr>
          <a:xfrm>
            <a:off x="3595921" y="4572697"/>
            <a:ext cx="851338" cy="8371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–2,4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Прямоугольник 69">
                <a:hlinkClick r:id="rId7" action="ppaction://hlinksldjump"/>
                <a:extLst>
                  <a:ext uri="{FF2B5EF4-FFF2-40B4-BE49-F238E27FC236}">
                    <a16:creationId xmlns:a16="http://schemas.microsoft.com/office/drawing/2014/main" id="{5E26C6EC-1883-C471-FEBF-1561A34773F7}"/>
                  </a:ext>
                </a:extLst>
              </p:cNvPr>
              <p:cNvSpPr/>
              <p:nvPr/>
            </p:nvSpPr>
            <p:spPr>
              <a:xfrm>
                <a:off x="8607358" y="400830"/>
                <a:ext cx="851338" cy="83715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</a:t>
                </a:r>
                <a:r>
                  <a:rPr lang="en-US" sz="10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b="0" i="1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70" name="Прямоугольник 69">
                <a:hlinkClick r:id="rId8" action="ppaction://hlinksldjump"/>
                <a:extLst>
                  <a:ext uri="{FF2B5EF4-FFF2-40B4-BE49-F238E27FC236}">
                    <a16:creationId xmlns:a16="http://schemas.microsoft.com/office/drawing/2014/main" id="{5E26C6EC-1883-C471-FEBF-1561A34773F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358" y="400830"/>
                <a:ext cx="851338" cy="837157"/>
              </a:xfrm>
              <a:prstGeom prst="rect">
                <a:avLst/>
              </a:prstGeom>
              <a:blipFill>
                <a:blip r:embed="rId9"/>
                <a:stretch>
                  <a:fillRect b="-43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Прямоугольник 70">
            <a:hlinkClick r:id="rId10" action="ppaction://hlinksldjump"/>
            <a:extLst>
              <a:ext uri="{FF2B5EF4-FFF2-40B4-BE49-F238E27FC236}">
                <a16:creationId xmlns:a16="http://schemas.microsoft.com/office/drawing/2014/main" id="{787047A7-D7C1-A27E-FBC2-D525D516338B}"/>
              </a:ext>
            </a:extLst>
          </p:cNvPr>
          <p:cNvSpPr/>
          <p:nvPr/>
        </p:nvSpPr>
        <p:spPr>
          <a:xfrm>
            <a:off x="9450228" y="405952"/>
            <a:ext cx="851338" cy="83715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–12,4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Прямоугольник 72">
                <a:hlinkClick r:id="rId8" action="ppaction://hlinksldjump"/>
                <a:extLst>
                  <a:ext uri="{FF2B5EF4-FFF2-40B4-BE49-F238E27FC236}">
                    <a16:creationId xmlns:a16="http://schemas.microsoft.com/office/drawing/2014/main" id="{745F4738-4B7F-9A42-E78E-74885CBC91B4}"/>
                  </a:ext>
                </a:extLst>
              </p:cNvPr>
              <p:cNvSpPr/>
              <p:nvPr/>
            </p:nvSpPr>
            <p:spPr>
              <a:xfrm>
                <a:off x="982606" y="399802"/>
                <a:ext cx="851338" cy="837157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</a:t>
                </a:r>
                <a:r>
                  <a:rPr lang="en-US" sz="1000" dirty="0">
                    <a:ln w="0"/>
                    <a:solidFill>
                      <a:schemeClr val="bg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num>
                      <m:den>
                        <m:r>
                          <a:rPr lang="ru-RU" sz="2800" i="1">
                            <a:ln w="0"/>
                            <a:solidFill>
                              <a:schemeClr val="bg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ru-RU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3" name="Прямоугольник 72">
                <a:hlinkClick r:id="rId8" action="ppaction://hlinksldjump"/>
                <a:extLst>
                  <a:ext uri="{FF2B5EF4-FFF2-40B4-BE49-F238E27FC236}">
                    <a16:creationId xmlns:a16="http://schemas.microsoft.com/office/drawing/2014/main" id="{745F4738-4B7F-9A42-E78E-74885CBC91B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606" y="399802"/>
                <a:ext cx="851338" cy="837157"/>
              </a:xfrm>
              <a:prstGeom prst="rect">
                <a:avLst/>
              </a:prstGeom>
              <a:blipFill>
                <a:blip r:embed="rId11"/>
                <a:stretch>
                  <a:fillRect b="-365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Прямоугольник 73">
            <a:extLst>
              <a:ext uri="{FF2B5EF4-FFF2-40B4-BE49-F238E27FC236}">
                <a16:creationId xmlns:a16="http://schemas.microsoft.com/office/drawing/2014/main" id="{5D5C6557-7279-E6C9-D6D7-33EF72D4FA86}"/>
              </a:ext>
            </a:extLst>
          </p:cNvPr>
          <p:cNvSpPr/>
          <p:nvPr/>
        </p:nvSpPr>
        <p:spPr>
          <a:xfrm>
            <a:off x="982606" y="400155"/>
            <a:ext cx="10169007" cy="837157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id="{DDE3079D-80B3-94E2-8CE6-50DFB687FEA5}"/>
              </a:ext>
            </a:extLst>
          </p:cNvPr>
          <p:cNvSpPr/>
          <p:nvPr/>
        </p:nvSpPr>
        <p:spPr>
          <a:xfrm>
            <a:off x="3494321" y="1992126"/>
            <a:ext cx="851338" cy="8371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–10</a:t>
            </a:r>
          </a:p>
        </p:txBody>
      </p:sp>
      <p:sp>
        <p:nvSpPr>
          <p:cNvPr id="66" name="Прямоугольник 65">
            <a:extLst>
              <a:ext uri="{FF2B5EF4-FFF2-40B4-BE49-F238E27FC236}">
                <a16:creationId xmlns:a16="http://schemas.microsoft.com/office/drawing/2014/main" id="{B63EE9FC-8E64-EC9A-B656-8F427872F4A1}"/>
              </a:ext>
            </a:extLst>
          </p:cNvPr>
          <p:cNvSpPr/>
          <p:nvPr/>
        </p:nvSpPr>
        <p:spPr>
          <a:xfrm>
            <a:off x="4192761" y="2616571"/>
            <a:ext cx="851338" cy="83715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–5</a:t>
            </a:r>
          </a:p>
        </p:txBody>
      </p:sp>
      <p:sp>
        <p:nvSpPr>
          <p:cNvPr id="72" name="Прямоугольник 71">
            <a:extLst>
              <a:ext uri="{FF2B5EF4-FFF2-40B4-BE49-F238E27FC236}">
                <a16:creationId xmlns:a16="http://schemas.microsoft.com/office/drawing/2014/main" id="{E52FA262-5B0B-29DE-C5AE-4BF92C71FE2F}"/>
              </a:ext>
            </a:extLst>
          </p:cNvPr>
          <p:cNvSpPr/>
          <p:nvPr/>
        </p:nvSpPr>
        <p:spPr>
          <a:xfrm>
            <a:off x="4192761" y="3276010"/>
            <a:ext cx="851338" cy="8371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4,4</a:t>
            </a: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id="{8753E693-B238-4FDD-B3C6-F4F9C08DE933}"/>
              </a:ext>
            </a:extLst>
          </p:cNvPr>
          <p:cNvSpPr/>
          <p:nvPr/>
        </p:nvSpPr>
        <p:spPr>
          <a:xfrm>
            <a:off x="4533350" y="3915733"/>
            <a:ext cx="851338" cy="83715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</a:t>
            </a:r>
            <a:r>
              <a:rPr lang="en-US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endParaRPr lang="ru-RU" sz="28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33507F3A-F55F-11EC-2975-415B85A227B1}"/>
              </a:ext>
            </a:extLst>
          </p:cNvPr>
          <p:cNvSpPr/>
          <p:nvPr/>
        </p:nvSpPr>
        <p:spPr>
          <a:xfrm>
            <a:off x="4345659" y="5192446"/>
            <a:ext cx="851338" cy="83715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–4,4</a:t>
            </a:r>
          </a:p>
        </p:txBody>
      </p:sp>
    </p:spTree>
    <p:extLst>
      <p:ext uri="{BB962C8B-B14F-4D97-AF65-F5344CB8AC3E}">
        <p14:creationId xmlns:p14="http://schemas.microsoft.com/office/powerpoint/2010/main" val="948220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2352</Words>
  <Application>Microsoft Office PowerPoint</Application>
  <PresentationFormat>Широкоэкранный</PresentationFormat>
  <Paragraphs>359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Aptos</vt:lpstr>
      <vt:lpstr>Aptos Display</vt:lpstr>
      <vt:lpstr>Arial</vt:lpstr>
      <vt:lpstr>Calibri</vt:lpstr>
      <vt:lpstr>Cambria Math</vt:lpstr>
      <vt:lpstr>Times New Roman</vt:lpstr>
      <vt:lpstr>Тема Office</vt:lpstr>
      <vt:lpstr>ПОДОБНЫЕ СЛАГАЕМЫЕ</vt:lpstr>
      <vt:lpstr>Презентация PowerPoint</vt:lpstr>
      <vt:lpstr>ПОДОБНЫЕ СЛАГАЕМЫЕ</vt:lpstr>
      <vt:lpstr>ПОДОБНЫЕ СЛАГАЕМЫЕ</vt:lpstr>
      <vt:lpstr>ПОДОБНЫЕ СЛАГАЕМЫЕ</vt:lpstr>
      <vt:lpstr>ПОДОБНЫЕ СЛАГАЕМЫЕ</vt:lpstr>
      <vt:lpstr>ПОДОБНЫЕ СЛАГАЕМЫЕ</vt:lpstr>
      <vt:lpstr>ПОДОБНЫЕ СЛАГАЕМЫЕ</vt:lpstr>
      <vt:lpstr>ПОДОБНЫЕ СЛАГАЕМЫЕ</vt:lpstr>
      <vt:lpstr>ПОДОБНЫЕ СЛАГАЕМЫЕ</vt:lpstr>
      <vt:lpstr>ПОДОБНЫЕ СЛАГАЕМЫЕ</vt:lpstr>
      <vt:lpstr>ПОДОБНЫЕ СЛАГАЕМЫЕ</vt:lpstr>
      <vt:lpstr>ПОДОБНЫЕ СЛАГАЕМЫЕ</vt:lpstr>
      <vt:lpstr>ПОДОБНЫЕ СЛАГАЕМЫЕ</vt:lpstr>
      <vt:lpstr>ПОДОБНЫЕ СЛАГАЕМЫЕ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ПОДОБНЫЕ СЛАГАЕМЫЕ</dc:title>
  <dc:creator>Анастасия Хабарова</dc:creator>
  <cp:lastModifiedBy>Шабановы</cp:lastModifiedBy>
  <cp:revision>6</cp:revision>
  <dcterms:created xsi:type="dcterms:W3CDTF">2025-04-06T09:39:01Z</dcterms:created>
  <dcterms:modified xsi:type="dcterms:W3CDTF">2025-04-13T16:44:48Z</dcterms:modified>
</cp:coreProperties>
</file>